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Lst>
  <p:sldSz cy="32918400" cx="20116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 roundtripDataSignature="AMtx7mjG47i9vfly/HktlRy4tJKOrFxa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2381250" y="685800"/>
            <a:ext cx="2095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08760" y="5387342"/>
            <a:ext cx="17099280" cy="1146048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3200"/>
              <a:buFont typeface="Calibri"/>
              <a:buNone/>
              <a:defRPr sz="1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2514600" y="17289781"/>
            <a:ext cx="15087600" cy="794765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200"/>
              </a:spcBef>
              <a:spcAft>
                <a:spcPts val="0"/>
              </a:spcAft>
              <a:buClr>
                <a:schemeClr val="dk1"/>
              </a:buClr>
              <a:buSzPts val="5280"/>
              <a:buNone/>
              <a:defRPr sz="5280"/>
            </a:lvl1pPr>
            <a:lvl2pPr lvl="1" algn="ctr">
              <a:lnSpc>
                <a:spcPct val="90000"/>
              </a:lnSpc>
              <a:spcBef>
                <a:spcPts val="1100"/>
              </a:spcBef>
              <a:spcAft>
                <a:spcPts val="0"/>
              </a:spcAft>
              <a:buClr>
                <a:schemeClr val="dk1"/>
              </a:buClr>
              <a:buSzPts val="4400"/>
              <a:buNone/>
              <a:defRPr sz="4400"/>
            </a:lvl2pPr>
            <a:lvl3pPr lvl="2" algn="ctr">
              <a:lnSpc>
                <a:spcPct val="90000"/>
              </a:lnSpc>
              <a:spcBef>
                <a:spcPts val="1100"/>
              </a:spcBef>
              <a:spcAft>
                <a:spcPts val="0"/>
              </a:spcAft>
              <a:buClr>
                <a:schemeClr val="dk1"/>
              </a:buClr>
              <a:buSzPts val="3960"/>
              <a:buNone/>
              <a:defRPr sz="3959"/>
            </a:lvl3pPr>
            <a:lvl4pPr lvl="3" algn="ctr">
              <a:lnSpc>
                <a:spcPct val="90000"/>
              </a:lnSpc>
              <a:spcBef>
                <a:spcPts val="1100"/>
              </a:spcBef>
              <a:spcAft>
                <a:spcPts val="0"/>
              </a:spcAft>
              <a:buClr>
                <a:schemeClr val="dk1"/>
              </a:buClr>
              <a:buSzPts val="3520"/>
              <a:buNone/>
              <a:defRPr sz="3520"/>
            </a:lvl4pPr>
            <a:lvl5pPr lvl="4" algn="ctr">
              <a:lnSpc>
                <a:spcPct val="90000"/>
              </a:lnSpc>
              <a:spcBef>
                <a:spcPts val="1100"/>
              </a:spcBef>
              <a:spcAft>
                <a:spcPts val="0"/>
              </a:spcAft>
              <a:buClr>
                <a:schemeClr val="dk1"/>
              </a:buClr>
              <a:buSzPts val="3520"/>
              <a:buNone/>
              <a:defRPr sz="3520"/>
            </a:lvl5pPr>
            <a:lvl6pPr lvl="5" algn="ctr">
              <a:lnSpc>
                <a:spcPct val="90000"/>
              </a:lnSpc>
              <a:spcBef>
                <a:spcPts val="1100"/>
              </a:spcBef>
              <a:spcAft>
                <a:spcPts val="0"/>
              </a:spcAft>
              <a:buClr>
                <a:schemeClr val="dk1"/>
              </a:buClr>
              <a:buSzPts val="3520"/>
              <a:buNone/>
              <a:defRPr sz="3520"/>
            </a:lvl6pPr>
            <a:lvl7pPr lvl="6" algn="ctr">
              <a:lnSpc>
                <a:spcPct val="90000"/>
              </a:lnSpc>
              <a:spcBef>
                <a:spcPts val="1100"/>
              </a:spcBef>
              <a:spcAft>
                <a:spcPts val="0"/>
              </a:spcAft>
              <a:buClr>
                <a:schemeClr val="dk1"/>
              </a:buClr>
              <a:buSzPts val="3520"/>
              <a:buNone/>
              <a:defRPr sz="3520"/>
            </a:lvl7pPr>
            <a:lvl8pPr lvl="7" algn="ctr">
              <a:lnSpc>
                <a:spcPct val="90000"/>
              </a:lnSpc>
              <a:spcBef>
                <a:spcPts val="1100"/>
              </a:spcBef>
              <a:spcAft>
                <a:spcPts val="0"/>
              </a:spcAft>
              <a:buClr>
                <a:schemeClr val="dk1"/>
              </a:buClr>
              <a:buSzPts val="3520"/>
              <a:buNone/>
              <a:defRPr sz="3520"/>
            </a:lvl8pPr>
            <a:lvl9pPr lvl="8" algn="ctr">
              <a:lnSpc>
                <a:spcPct val="90000"/>
              </a:lnSpc>
              <a:spcBef>
                <a:spcPts val="1100"/>
              </a:spcBef>
              <a:spcAft>
                <a:spcPts val="0"/>
              </a:spcAft>
              <a:buClr>
                <a:schemeClr val="dk1"/>
              </a:buClr>
              <a:buSzPts val="3520"/>
              <a:buNone/>
              <a:defRPr sz="3520"/>
            </a:lvl9pPr>
          </a:lstStyle>
          <a:p/>
        </p:txBody>
      </p:sp>
      <p:sp>
        <p:nvSpPr>
          <p:cNvPr id="14" name="Google Shape;14;p3"/>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1383030" y="1752607"/>
            <a:ext cx="17350739"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384810" y="10530840"/>
            <a:ext cx="20886422" cy="173507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71" name="Google Shape;71;p12"/>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2616517" y="13532169"/>
            <a:ext cx="27896822" cy="433768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6184582" y="9320214"/>
            <a:ext cx="27896822" cy="127615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77" name="Google Shape;77;p13"/>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1383030" y="1752607"/>
            <a:ext cx="17350739"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 type="body"/>
          </p:nvPr>
        </p:nvSpPr>
        <p:spPr>
          <a:xfrm>
            <a:off x="1383030" y="8763000"/>
            <a:ext cx="17350739"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20" name="Google Shape;20;p4"/>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1372554" y="8206749"/>
            <a:ext cx="17350739" cy="13693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3200"/>
              <a:buFont typeface="Calibri"/>
              <a:buNone/>
              <a:defRPr sz="1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1372554" y="22029430"/>
            <a:ext cx="17350739" cy="7200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200"/>
              </a:spcBef>
              <a:spcAft>
                <a:spcPts val="0"/>
              </a:spcAft>
              <a:buClr>
                <a:schemeClr val="dk1"/>
              </a:buClr>
              <a:buSzPts val="5280"/>
              <a:buNone/>
              <a:defRPr sz="5280">
                <a:solidFill>
                  <a:schemeClr val="dk1"/>
                </a:solidFill>
              </a:defRPr>
            </a:lvl1pPr>
            <a:lvl2pPr indent="-228600" lvl="1" marL="914400" algn="l">
              <a:lnSpc>
                <a:spcPct val="90000"/>
              </a:lnSpc>
              <a:spcBef>
                <a:spcPts val="1100"/>
              </a:spcBef>
              <a:spcAft>
                <a:spcPts val="0"/>
              </a:spcAft>
              <a:buClr>
                <a:srgbClr val="888888"/>
              </a:buClr>
              <a:buSzPts val="4400"/>
              <a:buNone/>
              <a:defRPr sz="4400">
                <a:solidFill>
                  <a:srgbClr val="888888"/>
                </a:solidFill>
              </a:defRPr>
            </a:lvl2pPr>
            <a:lvl3pPr indent="-228600" lvl="2" marL="1371600" algn="l">
              <a:lnSpc>
                <a:spcPct val="90000"/>
              </a:lnSpc>
              <a:spcBef>
                <a:spcPts val="1100"/>
              </a:spcBef>
              <a:spcAft>
                <a:spcPts val="0"/>
              </a:spcAft>
              <a:buClr>
                <a:srgbClr val="888888"/>
              </a:buClr>
              <a:buSzPts val="3960"/>
              <a:buNone/>
              <a:defRPr sz="3959">
                <a:solidFill>
                  <a:srgbClr val="888888"/>
                </a:solidFill>
              </a:defRPr>
            </a:lvl3pPr>
            <a:lvl4pPr indent="-228600" lvl="3" marL="1828800" algn="l">
              <a:lnSpc>
                <a:spcPct val="90000"/>
              </a:lnSpc>
              <a:spcBef>
                <a:spcPts val="1100"/>
              </a:spcBef>
              <a:spcAft>
                <a:spcPts val="0"/>
              </a:spcAft>
              <a:buClr>
                <a:srgbClr val="888888"/>
              </a:buClr>
              <a:buSzPts val="3520"/>
              <a:buNone/>
              <a:defRPr sz="3520">
                <a:solidFill>
                  <a:srgbClr val="888888"/>
                </a:solidFill>
              </a:defRPr>
            </a:lvl4pPr>
            <a:lvl5pPr indent="-228600" lvl="4" marL="2286000" algn="l">
              <a:lnSpc>
                <a:spcPct val="90000"/>
              </a:lnSpc>
              <a:spcBef>
                <a:spcPts val="1100"/>
              </a:spcBef>
              <a:spcAft>
                <a:spcPts val="0"/>
              </a:spcAft>
              <a:buClr>
                <a:srgbClr val="888888"/>
              </a:buClr>
              <a:buSzPts val="3520"/>
              <a:buNone/>
              <a:defRPr sz="3520">
                <a:solidFill>
                  <a:srgbClr val="888888"/>
                </a:solidFill>
              </a:defRPr>
            </a:lvl5pPr>
            <a:lvl6pPr indent="-228600" lvl="5" marL="2743200" algn="l">
              <a:lnSpc>
                <a:spcPct val="90000"/>
              </a:lnSpc>
              <a:spcBef>
                <a:spcPts val="1100"/>
              </a:spcBef>
              <a:spcAft>
                <a:spcPts val="0"/>
              </a:spcAft>
              <a:buClr>
                <a:srgbClr val="888888"/>
              </a:buClr>
              <a:buSzPts val="3520"/>
              <a:buNone/>
              <a:defRPr sz="3520">
                <a:solidFill>
                  <a:srgbClr val="888888"/>
                </a:solidFill>
              </a:defRPr>
            </a:lvl6pPr>
            <a:lvl7pPr indent="-228600" lvl="6" marL="3200400" algn="l">
              <a:lnSpc>
                <a:spcPct val="90000"/>
              </a:lnSpc>
              <a:spcBef>
                <a:spcPts val="1100"/>
              </a:spcBef>
              <a:spcAft>
                <a:spcPts val="0"/>
              </a:spcAft>
              <a:buClr>
                <a:srgbClr val="888888"/>
              </a:buClr>
              <a:buSzPts val="3520"/>
              <a:buNone/>
              <a:defRPr sz="3520">
                <a:solidFill>
                  <a:srgbClr val="888888"/>
                </a:solidFill>
              </a:defRPr>
            </a:lvl7pPr>
            <a:lvl8pPr indent="-228600" lvl="7" marL="3657600" algn="l">
              <a:lnSpc>
                <a:spcPct val="90000"/>
              </a:lnSpc>
              <a:spcBef>
                <a:spcPts val="1100"/>
              </a:spcBef>
              <a:spcAft>
                <a:spcPts val="0"/>
              </a:spcAft>
              <a:buClr>
                <a:srgbClr val="888888"/>
              </a:buClr>
              <a:buSzPts val="3520"/>
              <a:buNone/>
              <a:defRPr sz="3520">
                <a:solidFill>
                  <a:srgbClr val="888888"/>
                </a:solidFill>
              </a:defRPr>
            </a:lvl8pPr>
            <a:lvl9pPr indent="-228600" lvl="8" marL="4114800" algn="l">
              <a:lnSpc>
                <a:spcPct val="90000"/>
              </a:lnSpc>
              <a:spcBef>
                <a:spcPts val="1100"/>
              </a:spcBef>
              <a:spcAft>
                <a:spcPts val="0"/>
              </a:spcAft>
              <a:buClr>
                <a:srgbClr val="888888"/>
              </a:buClr>
              <a:buSzPts val="3520"/>
              <a:buNone/>
              <a:defRPr sz="3520">
                <a:solidFill>
                  <a:srgbClr val="888888"/>
                </a:solidFill>
              </a:defRPr>
            </a:lvl9pPr>
          </a:lstStyle>
          <a:p/>
        </p:txBody>
      </p:sp>
      <p:sp>
        <p:nvSpPr>
          <p:cNvPr id="26" name="Google Shape;26;p5"/>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1383030" y="1752607"/>
            <a:ext cx="17350739"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body"/>
          </p:nvPr>
        </p:nvSpPr>
        <p:spPr>
          <a:xfrm>
            <a:off x="1383030" y="8763000"/>
            <a:ext cx="854964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32" name="Google Shape;32;p6"/>
          <p:cNvSpPr txBox="1"/>
          <p:nvPr>
            <p:ph idx="2" type="body"/>
          </p:nvPr>
        </p:nvSpPr>
        <p:spPr>
          <a:xfrm>
            <a:off x="10184130" y="8763000"/>
            <a:ext cx="854964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33" name="Google Shape;33;p6"/>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1385650" y="1752607"/>
            <a:ext cx="17350739"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1385652" y="8069582"/>
            <a:ext cx="8510348"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200"/>
              </a:spcBef>
              <a:spcAft>
                <a:spcPts val="0"/>
              </a:spcAft>
              <a:buClr>
                <a:schemeClr val="dk1"/>
              </a:buClr>
              <a:buSzPts val="5280"/>
              <a:buNone/>
              <a:defRPr b="1" sz="5280"/>
            </a:lvl1pPr>
            <a:lvl2pPr indent="-228600" lvl="1" marL="914400" algn="l">
              <a:lnSpc>
                <a:spcPct val="90000"/>
              </a:lnSpc>
              <a:spcBef>
                <a:spcPts val="1100"/>
              </a:spcBef>
              <a:spcAft>
                <a:spcPts val="0"/>
              </a:spcAft>
              <a:buClr>
                <a:schemeClr val="dk1"/>
              </a:buClr>
              <a:buSzPts val="4400"/>
              <a:buNone/>
              <a:defRPr b="1" sz="4400"/>
            </a:lvl2pPr>
            <a:lvl3pPr indent="-228600" lvl="2" marL="1371600" algn="l">
              <a:lnSpc>
                <a:spcPct val="90000"/>
              </a:lnSpc>
              <a:spcBef>
                <a:spcPts val="1100"/>
              </a:spcBef>
              <a:spcAft>
                <a:spcPts val="0"/>
              </a:spcAft>
              <a:buClr>
                <a:schemeClr val="dk1"/>
              </a:buClr>
              <a:buSzPts val="3960"/>
              <a:buNone/>
              <a:defRPr b="1" sz="3959"/>
            </a:lvl3pPr>
            <a:lvl4pPr indent="-228600" lvl="3" marL="1828800" algn="l">
              <a:lnSpc>
                <a:spcPct val="90000"/>
              </a:lnSpc>
              <a:spcBef>
                <a:spcPts val="1100"/>
              </a:spcBef>
              <a:spcAft>
                <a:spcPts val="0"/>
              </a:spcAft>
              <a:buClr>
                <a:schemeClr val="dk1"/>
              </a:buClr>
              <a:buSzPts val="3520"/>
              <a:buNone/>
              <a:defRPr b="1" sz="3520"/>
            </a:lvl4pPr>
            <a:lvl5pPr indent="-228600" lvl="4" marL="2286000" algn="l">
              <a:lnSpc>
                <a:spcPct val="90000"/>
              </a:lnSpc>
              <a:spcBef>
                <a:spcPts val="1100"/>
              </a:spcBef>
              <a:spcAft>
                <a:spcPts val="0"/>
              </a:spcAft>
              <a:buClr>
                <a:schemeClr val="dk1"/>
              </a:buClr>
              <a:buSzPts val="3520"/>
              <a:buNone/>
              <a:defRPr b="1" sz="3520"/>
            </a:lvl5pPr>
            <a:lvl6pPr indent="-228600" lvl="5" marL="2743200" algn="l">
              <a:lnSpc>
                <a:spcPct val="90000"/>
              </a:lnSpc>
              <a:spcBef>
                <a:spcPts val="1100"/>
              </a:spcBef>
              <a:spcAft>
                <a:spcPts val="0"/>
              </a:spcAft>
              <a:buClr>
                <a:schemeClr val="dk1"/>
              </a:buClr>
              <a:buSzPts val="3520"/>
              <a:buNone/>
              <a:defRPr b="1" sz="3520"/>
            </a:lvl6pPr>
            <a:lvl7pPr indent="-228600" lvl="6" marL="3200400" algn="l">
              <a:lnSpc>
                <a:spcPct val="90000"/>
              </a:lnSpc>
              <a:spcBef>
                <a:spcPts val="1100"/>
              </a:spcBef>
              <a:spcAft>
                <a:spcPts val="0"/>
              </a:spcAft>
              <a:buClr>
                <a:schemeClr val="dk1"/>
              </a:buClr>
              <a:buSzPts val="3520"/>
              <a:buNone/>
              <a:defRPr b="1" sz="3520"/>
            </a:lvl7pPr>
            <a:lvl8pPr indent="-228600" lvl="7" marL="3657600" algn="l">
              <a:lnSpc>
                <a:spcPct val="90000"/>
              </a:lnSpc>
              <a:spcBef>
                <a:spcPts val="1100"/>
              </a:spcBef>
              <a:spcAft>
                <a:spcPts val="0"/>
              </a:spcAft>
              <a:buClr>
                <a:schemeClr val="dk1"/>
              </a:buClr>
              <a:buSzPts val="3520"/>
              <a:buNone/>
              <a:defRPr b="1" sz="3520"/>
            </a:lvl8pPr>
            <a:lvl9pPr indent="-228600" lvl="8" marL="4114800" algn="l">
              <a:lnSpc>
                <a:spcPct val="90000"/>
              </a:lnSpc>
              <a:spcBef>
                <a:spcPts val="1100"/>
              </a:spcBef>
              <a:spcAft>
                <a:spcPts val="0"/>
              </a:spcAft>
              <a:buClr>
                <a:schemeClr val="dk1"/>
              </a:buClr>
              <a:buSzPts val="3520"/>
              <a:buNone/>
              <a:defRPr b="1" sz="3520"/>
            </a:lvl9pPr>
          </a:lstStyle>
          <a:p/>
        </p:txBody>
      </p:sp>
      <p:sp>
        <p:nvSpPr>
          <p:cNvPr id="39" name="Google Shape;39;p7"/>
          <p:cNvSpPr txBox="1"/>
          <p:nvPr>
            <p:ph idx="2" type="body"/>
          </p:nvPr>
        </p:nvSpPr>
        <p:spPr>
          <a:xfrm>
            <a:off x="1385652" y="12024360"/>
            <a:ext cx="8510348" cy="176860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40" name="Google Shape;40;p7"/>
          <p:cNvSpPr txBox="1"/>
          <p:nvPr>
            <p:ph idx="3" type="body"/>
          </p:nvPr>
        </p:nvSpPr>
        <p:spPr>
          <a:xfrm>
            <a:off x="10184131" y="8069582"/>
            <a:ext cx="8552260"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200"/>
              </a:spcBef>
              <a:spcAft>
                <a:spcPts val="0"/>
              </a:spcAft>
              <a:buClr>
                <a:schemeClr val="dk1"/>
              </a:buClr>
              <a:buSzPts val="5280"/>
              <a:buNone/>
              <a:defRPr b="1" sz="5280"/>
            </a:lvl1pPr>
            <a:lvl2pPr indent="-228600" lvl="1" marL="914400" algn="l">
              <a:lnSpc>
                <a:spcPct val="90000"/>
              </a:lnSpc>
              <a:spcBef>
                <a:spcPts val="1100"/>
              </a:spcBef>
              <a:spcAft>
                <a:spcPts val="0"/>
              </a:spcAft>
              <a:buClr>
                <a:schemeClr val="dk1"/>
              </a:buClr>
              <a:buSzPts val="4400"/>
              <a:buNone/>
              <a:defRPr b="1" sz="4400"/>
            </a:lvl2pPr>
            <a:lvl3pPr indent="-228600" lvl="2" marL="1371600" algn="l">
              <a:lnSpc>
                <a:spcPct val="90000"/>
              </a:lnSpc>
              <a:spcBef>
                <a:spcPts val="1100"/>
              </a:spcBef>
              <a:spcAft>
                <a:spcPts val="0"/>
              </a:spcAft>
              <a:buClr>
                <a:schemeClr val="dk1"/>
              </a:buClr>
              <a:buSzPts val="3960"/>
              <a:buNone/>
              <a:defRPr b="1" sz="3959"/>
            </a:lvl3pPr>
            <a:lvl4pPr indent="-228600" lvl="3" marL="1828800" algn="l">
              <a:lnSpc>
                <a:spcPct val="90000"/>
              </a:lnSpc>
              <a:spcBef>
                <a:spcPts val="1100"/>
              </a:spcBef>
              <a:spcAft>
                <a:spcPts val="0"/>
              </a:spcAft>
              <a:buClr>
                <a:schemeClr val="dk1"/>
              </a:buClr>
              <a:buSzPts val="3520"/>
              <a:buNone/>
              <a:defRPr b="1" sz="3520"/>
            </a:lvl4pPr>
            <a:lvl5pPr indent="-228600" lvl="4" marL="2286000" algn="l">
              <a:lnSpc>
                <a:spcPct val="90000"/>
              </a:lnSpc>
              <a:spcBef>
                <a:spcPts val="1100"/>
              </a:spcBef>
              <a:spcAft>
                <a:spcPts val="0"/>
              </a:spcAft>
              <a:buClr>
                <a:schemeClr val="dk1"/>
              </a:buClr>
              <a:buSzPts val="3520"/>
              <a:buNone/>
              <a:defRPr b="1" sz="3520"/>
            </a:lvl5pPr>
            <a:lvl6pPr indent="-228600" lvl="5" marL="2743200" algn="l">
              <a:lnSpc>
                <a:spcPct val="90000"/>
              </a:lnSpc>
              <a:spcBef>
                <a:spcPts val="1100"/>
              </a:spcBef>
              <a:spcAft>
                <a:spcPts val="0"/>
              </a:spcAft>
              <a:buClr>
                <a:schemeClr val="dk1"/>
              </a:buClr>
              <a:buSzPts val="3520"/>
              <a:buNone/>
              <a:defRPr b="1" sz="3520"/>
            </a:lvl6pPr>
            <a:lvl7pPr indent="-228600" lvl="6" marL="3200400" algn="l">
              <a:lnSpc>
                <a:spcPct val="90000"/>
              </a:lnSpc>
              <a:spcBef>
                <a:spcPts val="1100"/>
              </a:spcBef>
              <a:spcAft>
                <a:spcPts val="0"/>
              </a:spcAft>
              <a:buClr>
                <a:schemeClr val="dk1"/>
              </a:buClr>
              <a:buSzPts val="3520"/>
              <a:buNone/>
              <a:defRPr b="1" sz="3520"/>
            </a:lvl7pPr>
            <a:lvl8pPr indent="-228600" lvl="7" marL="3657600" algn="l">
              <a:lnSpc>
                <a:spcPct val="90000"/>
              </a:lnSpc>
              <a:spcBef>
                <a:spcPts val="1100"/>
              </a:spcBef>
              <a:spcAft>
                <a:spcPts val="0"/>
              </a:spcAft>
              <a:buClr>
                <a:schemeClr val="dk1"/>
              </a:buClr>
              <a:buSzPts val="3520"/>
              <a:buNone/>
              <a:defRPr b="1" sz="3520"/>
            </a:lvl8pPr>
            <a:lvl9pPr indent="-228600" lvl="8" marL="4114800" algn="l">
              <a:lnSpc>
                <a:spcPct val="90000"/>
              </a:lnSpc>
              <a:spcBef>
                <a:spcPts val="1100"/>
              </a:spcBef>
              <a:spcAft>
                <a:spcPts val="0"/>
              </a:spcAft>
              <a:buClr>
                <a:schemeClr val="dk1"/>
              </a:buClr>
              <a:buSzPts val="3520"/>
              <a:buNone/>
              <a:defRPr b="1" sz="3520"/>
            </a:lvl9pPr>
          </a:lstStyle>
          <a:p/>
        </p:txBody>
      </p:sp>
      <p:sp>
        <p:nvSpPr>
          <p:cNvPr id="41" name="Google Shape;41;p7"/>
          <p:cNvSpPr txBox="1"/>
          <p:nvPr>
            <p:ph idx="4" type="body"/>
          </p:nvPr>
        </p:nvSpPr>
        <p:spPr>
          <a:xfrm>
            <a:off x="10184131" y="12024360"/>
            <a:ext cx="8552260" cy="176860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200"/>
              </a:spcBef>
              <a:spcAft>
                <a:spcPts val="0"/>
              </a:spcAft>
              <a:buClr>
                <a:schemeClr val="dk1"/>
              </a:buClr>
              <a:buSzPts val="1800"/>
              <a:buChar char="•"/>
              <a:defRPr/>
            </a:lvl1pPr>
            <a:lvl2pPr indent="-342900" lvl="1" marL="914400" algn="l">
              <a:lnSpc>
                <a:spcPct val="90000"/>
              </a:lnSpc>
              <a:spcBef>
                <a:spcPts val="1100"/>
              </a:spcBef>
              <a:spcAft>
                <a:spcPts val="0"/>
              </a:spcAft>
              <a:buClr>
                <a:schemeClr val="dk1"/>
              </a:buClr>
              <a:buSzPts val="1800"/>
              <a:buChar char="•"/>
              <a:defRPr/>
            </a:lvl2pPr>
            <a:lvl3pPr indent="-342900" lvl="2" marL="1371600" algn="l">
              <a:lnSpc>
                <a:spcPct val="90000"/>
              </a:lnSpc>
              <a:spcBef>
                <a:spcPts val="1100"/>
              </a:spcBef>
              <a:spcAft>
                <a:spcPts val="0"/>
              </a:spcAft>
              <a:buClr>
                <a:schemeClr val="dk1"/>
              </a:buClr>
              <a:buSzPts val="1800"/>
              <a:buChar char="•"/>
              <a:defRPr/>
            </a:lvl3pPr>
            <a:lvl4pPr indent="-342900" lvl="3" marL="1828800" algn="l">
              <a:lnSpc>
                <a:spcPct val="90000"/>
              </a:lnSpc>
              <a:spcBef>
                <a:spcPts val="1100"/>
              </a:spcBef>
              <a:spcAft>
                <a:spcPts val="0"/>
              </a:spcAft>
              <a:buClr>
                <a:schemeClr val="dk1"/>
              </a:buClr>
              <a:buSzPts val="1800"/>
              <a:buChar char="•"/>
              <a:defRPr/>
            </a:lvl4pPr>
            <a:lvl5pPr indent="-342900" lvl="4" marL="2286000" algn="l">
              <a:lnSpc>
                <a:spcPct val="90000"/>
              </a:lnSpc>
              <a:spcBef>
                <a:spcPts val="1100"/>
              </a:spcBef>
              <a:spcAft>
                <a:spcPts val="0"/>
              </a:spcAft>
              <a:buClr>
                <a:schemeClr val="dk1"/>
              </a:buClr>
              <a:buSzPts val="1800"/>
              <a:buChar char="•"/>
              <a:defRPr/>
            </a:lvl5pPr>
            <a:lvl6pPr indent="-342900" lvl="5" marL="2743200" algn="l">
              <a:lnSpc>
                <a:spcPct val="90000"/>
              </a:lnSpc>
              <a:spcBef>
                <a:spcPts val="1100"/>
              </a:spcBef>
              <a:spcAft>
                <a:spcPts val="0"/>
              </a:spcAft>
              <a:buClr>
                <a:schemeClr val="dk1"/>
              </a:buClr>
              <a:buSzPts val="1800"/>
              <a:buChar char="•"/>
              <a:defRPr/>
            </a:lvl6pPr>
            <a:lvl7pPr indent="-342900" lvl="6" marL="3200400" algn="l">
              <a:lnSpc>
                <a:spcPct val="90000"/>
              </a:lnSpc>
              <a:spcBef>
                <a:spcPts val="1100"/>
              </a:spcBef>
              <a:spcAft>
                <a:spcPts val="0"/>
              </a:spcAft>
              <a:buClr>
                <a:schemeClr val="dk1"/>
              </a:buClr>
              <a:buSzPts val="1800"/>
              <a:buChar char="•"/>
              <a:defRPr/>
            </a:lvl7pPr>
            <a:lvl8pPr indent="-342900" lvl="7" marL="3657600" algn="l">
              <a:lnSpc>
                <a:spcPct val="90000"/>
              </a:lnSpc>
              <a:spcBef>
                <a:spcPts val="1100"/>
              </a:spcBef>
              <a:spcAft>
                <a:spcPts val="0"/>
              </a:spcAft>
              <a:buClr>
                <a:schemeClr val="dk1"/>
              </a:buClr>
              <a:buSzPts val="1800"/>
              <a:buChar char="•"/>
              <a:defRPr/>
            </a:lvl8pPr>
            <a:lvl9pPr indent="-342900" lvl="8" marL="4114800" algn="l">
              <a:lnSpc>
                <a:spcPct val="90000"/>
              </a:lnSpc>
              <a:spcBef>
                <a:spcPts val="1100"/>
              </a:spcBef>
              <a:spcAft>
                <a:spcPts val="0"/>
              </a:spcAft>
              <a:buClr>
                <a:schemeClr val="dk1"/>
              </a:buClr>
              <a:buSzPts val="1800"/>
              <a:buChar char="•"/>
              <a:defRPr/>
            </a:lvl9pPr>
          </a:lstStyle>
          <a:p/>
        </p:txBody>
      </p:sp>
      <p:sp>
        <p:nvSpPr>
          <p:cNvPr id="42" name="Google Shape;42;p7"/>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1383030" y="1752607"/>
            <a:ext cx="17350739"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1385650" y="2194560"/>
            <a:ext cx="6488192"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7040"/>
              <a:buFont typeface="Calibri"/>
              <a:buNone/>
              <a:defRPr sz="70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8552260" y="4739647"/>
            <a:ext cx="10184130" cy="23393400"/>
          </a:xfrm>
          <a:prstGeom prst="rect">
            <a:avLst/>
          </a:prstGeom>
          <a:noFill/>
          <a:ln>
            <a:noFill/>
          </a:ln>
        </p:spPr>
        <p:txBody>
          <a:bodyPr anchorCtr="0" anchor="t" bIns="45700" lIns="91425" spcFirstLastPara="1" rIns="91425" wrap="square" tIns="45700">
            <a:normAutofit/>
          </a:bodyPr>
          <a:lstStyle>
            <a:lvl1pPr indent="-675640" lvl="0" marL="457200" algn="l">
              <a:lnSpc>
                <a:spcPct val="90000"/>
              </a:lnSpc>
              <a:spcBef>
                <a:spcPts val="2200"/>
              </a:spcBef>
              <a:spcAft>
                <a:spcPts val="0"/>
              </a:spcAft>
              <a:buClr>
                <a:schemeClr val="dk1"/>
              </a:buClr>
              <a:buSzPts val="7040"/>
              <a:buChar char="•"/>
              <a:defRPr sz="7040"/>
            </a:lvl1pPr>
            <a:lvl2pPr indent="-619760" lvl="1" marL="914400" algn="l">
              <a:lnSpc>
                <a:spcPct val="90000"/>
              </a:lnSpc>
              <a:spcBef>
                <a:spcPts val="1100"/>
              </a:spcBef>
              <a:spcAft>
                <a:spcPts val="0"/>
              </a:spcAft>
              <a:buClr>
                <a:schemeClr val="dk1"/>
              </a:buClr>
              <a:buSzPts val="6160"/>
              <a:buChar char="•"/>
              <a:defRPr sz="6160"/>
            </a:lvl2pPr>
            <a:lvl3pPr indent="-563880" lvl="2" marL="1371600" algn="l">
              <a:lnSpc>
                <a:spcPct val="90000"/>
              </a:lnSpc>
              <a:spcBef>
                <a:spcPts val="1100"/>
              </a:spcBef>
              <a:spcAft>
                <a:spcPts val="0"/>
              </a:spcAft>
              <a:buClr>
                <a:schemeClr val="dk1"/>
              </a:buClr>
              <a:buSzPts val="5280"/>
              <a:buChar char="•"/>
              <a:defRPr sz="5280"/>
            </a:lvl3pPr>
            <a:lvl4pPr indent="-508000" lvl="3" marL="1828800" algn="l">
              <a:lnSpc>
                <a:spcPct val="90000"/>
              </a:lnSpc>
              <a:spcBef>
                <a:spcPts val="1100"/>
              </a:spcBef>
              <a:spcAft>
                <a:spcPts val="0"/>
              </a:spcAft>
              <a:buClr>
                <a:schemeClr val="dk1"/>
              </a:buClr>
              <a:buSzPts val="4400"/>
              <a:buChar char="•"/>
              <a:defRPr sz="4400"/>
            </a:lvl4pPr>
            <a:lvl5pPr indent="-508000" lvl="4" marL="2286000" algn="l">
              <a:lnSpc>
                <a:spcPct val="90000"/>
              </a:lnSpc>
              <a:spcBef>
                <a:spcPts val="1100"/>
              </a:spcBef>
              <a:spcAft>
                <a:spcPts val="0"/>
              </a:spcAft>
              <a:buClr>
                <a:schemeClr val="dk1"/>
              </a:buClr>
              <a:buSzPts val="4400"/>
              <a:buChar char="•"/>
              <a:defRPr sz="4400"/>
            </a:lvl5pPr>
            <a:lvl6pPr indent="-508000" lvl="5" marL="2743200" algn="l">
              <a:lnSpc>
                <a:spcPct val="90000"/>
              </a:lnSpc>
              <a:spcBef>
                <a:spcPts val="1100"/>
              </a:spcBef>
              <a:spcAft>
                <a:spcPts val="0"/>
              </a:spcAft>
              <a:buClr>
                <a:schemeClr val="dk1"/>
              </a:buClr>
              <a:buSzPts val="4400"/>
              <a:buChar char="•"/>
              <a:defRPr sz="4400"/>
            </a:lvl6pPr>
            <a:lvl7pPr indent="-508000" lvl="6" marL="3200400" algn="l">
              <a:lnSpc>
                <a:spcPct val="90000"/>
              </a:lnSpc>
              <a:spcBef>
                <a:spcPts val="1100"/>
              </a:spcBef>
              <a:spcAft>
                <a:spcPts val="0"/>
              </a:spcAft>
              <a:buClr>
                <a:schemeClr val="dk1"/>
              </a:buClr>
              <a:buSzPts val="4400"/>
              <a:buChar char="•"/>
              <a:defRPr sz="4400"/>
            </a:lvl7pPr>
            <a:lvl8pPr indent="-508000" lvl="7" marL="3657600" algn="l">
              <a:lnSpc>
                <a:spcPct val="90000"/>
              </a:lnSpc>
              <a:spcBef>
                <a:spcPts val="1100"/>
              </a:spcBef>
              <a:spcAft>
                <a:spcPts val="0"/>
              </a:spcAft>
              <a:buClr>
                <a:schemeClr val="dk1"/>
              </a:buClr>
              <a:buSzPts val="4400"/>
              <a:buChar char="•"/>
              <a:defRPr sz="4400"/>
            </a:lvl8pPr>
            <a:lvl9pPr indent="-508000" lvl="8" marL="4114800" algn="l">
              <a:lnSpc>
                <a:spcPct val="90000"/>
              </a:lnSpc>
              <a:spcBef>
                <a:spcPts val="1100"/>
              </a:spcBef>
              <a:spcAft>
                <a:spcPts val="0"/>
              </a:spcAft>
              <a:buClr>
                <a:schemeClr val="dk1"/>
              </a:buClr>
              <a:buSzPts val="4400"/>
              <a:buChar char="•"/>
              <a:defRPr sz="4400"/>
            </a:lvl9pPr>
          </a:lstStyle>
          <a:p/>
        </p:txBody>
      </p:sp>
      <p:sp>
        <p:nvSpPr>
          <p:cNvPr id="57" name="Google Shape;57;p10"/>
          <p:cNvSpPr txBox="1"/>
          <p:nvPr>
            <p:ph idx="2" type="body"/>
          </p:nvPr>
        </p:nvSpPr>
        <p:spPr>
          <a:xfrm>
            <a:off x="1385650" y="9875520"/>
            <a:ext cx="6488192"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200"/>
              </a:spcBef>
              <a:spcAft>
                <a:spcPts val="0"/>
              </a:spcAft>
              <a:buClr>
                <a:schemeClr val="dk1"/>
              </a:buClr>
              <a:buSzPts val="3520"/>
              <a:buNone/>
              <a:defRPr sz="3520"/>
            </a:lvl1pPr>
            <a:lvl2pPr indent="-228600" lvl="1" marL="914400" algn="l">
              <a:lnSpc>
                <a:spcPct val="90000"/>
              </a:lnSpc>
              <a:spcBef>
                <a:spcPts val="1100"/>
              </a:spcBef>
              <a:spcAft>
                <a:spcPts val="0"/>
              </a:spcAft>
              <a:buClr>
                <a:schemeClr val="dk1"/>
              </a:buClr>
              <a:buSzPts val="3080"/>
              <a:buNone/>
              <a:defRPr sz="3080"/>
            </a:lvl2pPr>
            <a:lvl3pPr indent="-228600" lvl="2" marL="1371600" algn="l">
              <a:lnSpc>
                <a:spcPct val="90000"/>
              </a:lnSpc>
              <a:spcBef>
                <a:spcPts val="1100"/>
              </a:spcBef>
              <a:spcAft>
                <a:spcPts val="0"/>
              </a:spcAft>
              <a:buClr>
                <a:schemeClr val="dk1"/>
              </a:buClr>
              <a:buSzPts val="2640"/>
              <a:buNone/>
              <a:defRPr sz="2640"/>
            </a:lvl3pPr>
            <a:lvl4pPr indent="-228600" lvl="3" marL="1828800" algn="l">
              <a:lnSpc>
                <a:spcPct val="90000"/>
              </a:lnSpc>
              <a:spcBef>
                <a:spcPts val="1100"/>
              </a:spcBef>
              <a:spcAft>
                <a:spcPts val="0"/>
              </a:spcAft>
              <a:buClr>
                <a:schemeClr val="dk1"/>
              </a:buClr>
              <a:buSzPts val="2200"/>
              <a:buNone/>
              <a:defRPr sz="2200"/>
            </a:lvl4pPr>
            <a:lvl5pPr indent="-228600" lvl="4" marL="2286000" algn="l">
              <a:lnSpc>
                <a:spcPct val="90000"/>
              </a:lnSpc>
              <a:spcBef>
                <a:spcPts val="1100"/>
              </a:spcBef>
              <a:spcAft>
                <a:spcPts val="0"/>
              </a:spcAft>
              <a:buClr>
                <a:schemeClr val="dk1"/>
              </a:buClr>
              <a:buSzPts val="2200"/>
              <a:buNone/>
              <a:defRPr sz="2200"/>
            </a:lvl5pPr>
            <a:lvl6pPr indent="-228600" lvl="5" marL="2743200" algn="l">
              <a:lnSpc>
                <a:spcPct val="90000"/>
              </a:lnSpc>
              <a:spcBef>
                <a:spcPts val="1100"/>
              </a:spcBef>
              <a:spcAft>
                <a:spcPts val="0"/>
              </a:spcAft>
              <a:buClr>
                <a:schemeClr val="dk1"/>
              </a:buClr>
              <a:buSzPts val="2200"/>
              <a:buNone/>
              <a:defRPr sz="2200"/>
            </a:lvl6pPr>
            <a:lvl7pPr indent="-228600" lvl="6" marL="3200400" algn="l">
              <a:lnSpc>
                <a:spcPct val="90000"/>
              </a:lnSpc>
              <a:spcBef>
                <a:spcPts val="1100"/>
              </a:spcBef>
              <a:spcAft>
                <a:spcPts val="0"/>
              </a:spcAft>
              <a:buClr>
                <a:schemeClr val="dk1"/>
              </a:buClr>
              <a:buSzPts val="2200"/>
              <a:buNone/>
              <a:defRPr sz="2200"/>
            </a:lvl7pPr>
            <a:lvl8pPr indent="-228600" lvl="7" marL="3657600" algn="l">
              <a:lnSpc>
                <a:spcPct val="90000"/>
              </a:lnSpc>
              <a:spcBef>
                <a:spcPts val="1100"/>
              </a:spcBef>
              <a:spcAft>
                <a:spcPts val="0"/>
              </a:spcAft>
              <a:buClr>
                <a:schemeClr val="dk1"/>
              </a:buClr>
              <a:buSzPts val="2200"/>
              <a:buNone/>
              <a:defRPr sz="2200"/>
            </a:lvl8pPr>
            <a:lvl9pPr indent="-228600" lvl="8" marL="4114800" algn="l">
              <a:lnSpc>
                <a:spcPct val="90000"/>
              </a:lnSpc>
              <a:spcBef>
                <a:spcPts val="1100"/>
              </a:spcBef>
              <a:spcAft>
                <a:spcPts val="0"/>
              </a:spcAft>
              <a:buClr>
                <a:schemeClr val="dk1"/>
              </a:buClr>
              <a:buSzPts val="2200"/>
              <a:buNone/>
              <a:defRPr sz="2200"/>
            </a:lvl9pPr>
          </a:lstStyle>
          <a:p/>
        </p:txBody>
      </p:sp>
      <p:sp>
        <p:nvSpPr>
          <p:cNvPr id="58" name="Google Shape;58;p10"/>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1385650" y="2194560"/>
            <a:ext cx="6488192"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7040"/>
              <a:buFont typeface="Calibri"/>
              <a:buNone/>
              <a:defRPr sz="704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8552260" y="4739647"/>
            <a:ext cx="10184130" cy="233934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2200"/>
              </a:spcBef>
              <a:spcAft>
                <a:spcPts val="0"/>
              </a:spcAft>
              <a:buClr>
                <a:schemeClr val="dk1"/>
              </a:buClr>
              <a:buSzPts val="7040"/>
              <a:buFont typeface="Arial"/>
              <a:buNone/>
              <a:defRPr b="0" i="0" sz="7040" u="none" cap="none" strike="noStrike">
                <a:solidFill>
                  <a:schemeClr val="dk1"/>
                </a:solidFill>
                <a:latin typeface="Calibri"/>
                <a:ea typeface="Calibri"/>
                <a:cs typeface="Calibri"/>
                <a:sym typeface="Calibri"/>
              </a:defRPr>
            </a:lvl1pPr>
            <a:lvl2pPr lvl="1" marR="0" rtl="0" algn="l">
              <a:lnSpc>
                <a:spcPct val="90000"/>
              </a:lnSpc>
              <a:spcBef>
                <a:spcPts val="1100"/>
              </a:spcBef>
              <a:spcAft>
                <a:spcPts val="0"/>
              </a:spcAft>
              <a:buClr>
                <a:schemeClr val="dk1"/>
              </a:buClr>
              <a:buSzPts val="6160"/>
              <a:buFont typeface="Arial"/>
              <a:buNone/>
              <a:defRPr b="0" i="0" sz="6160" u="none" cap="none" strike="noStrike">
                <a:solidFill>
                  <a:schemeClr val="dk1"/>
                </a:solidFill>
                <a:latin typeface="Calibri"/>
                <a:ea typeface="Calibri"/>
                <a:cs typeface="Calibri"/>
                <a:sym typeface="Calibri"/>
              </a:defRPr>
            </a:lvl2pPr>
            <a:lvl3pPr lvl="2" marR="0" rtl="0" algn="l">
              <a:lnSpc>
                <a:spcPct val="90000"/>
              </a:lnSpc>
              <a:spcBef>
                <a:spcPts val="1100"/>
              </a:spcBef>
              <a:spcAft>
                <a:spcPts val="0"/>
              </a:spcAft>
              <a:buClr>
                <a:schemeClr val="dk1"/>
              </a:buClr>
              <a:buSzPts val="5280"/>
              <a:buFont typeface="Arial"/>
              <a:buNone/>
              <a:defRPr b="0" i="0" sz="5280" u="none" cap="none" strike="noStrike">
                <a:solidFill>
                  <a:schemeClr val="dk1"/>
                </a:solidFill>
                <a:latin typeface="Calibri"/>
                <a:ea typeface="Calibri"/>
                <a:cs typeface="Calibri"/>
                <a:sym typeface="Calibri"/>
              </a:defRPr>
            </a:lvl3pPr>
            <a:lvl4pPr lvl="3"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1100"/>
              </a:spcBef>
              <a:spcAft>
                <a:spcPts val="0"/>
              </a:spcAft>
              <a:buClr>
                <a:schemeClr val="dk1"/>
              </a:buClr>
              <a:buSzPts val="4400"/>
              <a:buFont typeface="Arial"/>
              <a:buNone/>
              <a:defRPr b="0" i="0" sz="4400" u="none" cap="none" strike="noStrike">
                <a:solidFill>
                  <a:schemeClr val="dk1"/>
                </a:solidFill>
                <a:latin typeface="Calibri"/>
                <a:ea typeface="Calibri"/>
                <a:cs typeface="Calibri"/>
                <a:sym typeface="Calibri"/>
              </a:defRPr>
            </a:lvl9pPr>
          </a:lstStyle>
          <a:p/>
        </p:txBody>
      </p:sp>
      <p:sp>
        <p:nvSpPr>
          <p:cNvPr id="64" name="Google Shape;64;p11"/>
          <p:cNvSpPr txBox="1"/>
          <p:nvPr>
            <p:ph idx="1" type="body"/>
          </p:nvPr>
        </p:nvSpPr>
        <p:spPr>
          <a:xfrm>
            <a:off x="1385650" y="9875520"/>
            <a:ext cx="6488192"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200"/>
              </a:spcBef>
              <a:spcAft>
                <a:spcPts val="0"/>
              </a:spcAft>
              <a:buClr>
                <a:schemeClr val="dk1"/>
              </a:buClr>
              <a:buSzPts val="3520"/>
              <a:buNone/>
              <a:defRPr sz="3520"/>
            </a:lvl1pPr>
            <a:lvl2pPr indent="-228600" lvl="1" marL="914400" algn="l">
              <a:lnSpc>
                <a:spcPct val="90000"/>
              </a:lnSpc>
              <a:spcBef>
                <a:spcPts val="1100"/>
              </a:spcBef>
              <a:spcAft>
                <a:spcPts val="0"/>
              </a:spcAft>
              <a:buClr>
                <a:schemeClr val="dk1"/>
              </a:buClr>
              <a:buSzPts val="3080"/>
              <a:buNone/>
              <a:defRPr sz="3080"/>
            </a:lvl2pPr>
            <a:lvl3pPr indent="-228600" lvl="2" marL="1371600" algn="l">
              <a:lnSpc>
                <a:spcPct val="90000"/>
              </a:lnSpc>
              <a:spcBef>
                <a:spcPts val="1100"/>
              </a:spcBef>
              <a:spcAft>
                <a:spcPts val="0"/>
              </a:spcAft>
              <a:buClr>
                <a:schemeClr val="dk1"/>
              </a:buClr>
              <a:buSzPts val="2640"/>
              <a:buNone/>
              <a:defRPr sz="2640"/>
            </a:lvl3pPr>
            <a:lvl4pPr indent="-228600" lvl="3" marL="1828800" algn="l">
              <a:lnSpc>
                <a:spcPct val="90000"/>
              </a:lnSpc>
              <a:spcBef>
                <a:spcPts val="1100"/>
              </a:spcBef>
              <a:spcAft>
                <a:spcPts val="0"/>
              </a:spcAft>
              <a:buClr>
                <a:schemeClr val="dk1"/>
              </a:buClr>
              <a:buSzPts val="2200"/>
              <a:buNone/>
              <a:defRPr sz="2200"/>
            </a:lvl4pPr>
            <a:lvl5pPr indent="-228600" lvl="4" marL="2286000" algn="l">
              <a:lnSpc>
                <a:spcPct val="90000"/>
              </a:lnSpc>
              <a:spcBef>
                <a:spcPts val="1100"/>
              </a:spcBef>
              <a:spcAft>
                <a:spcPts val="0"/>
              </a:spcAft>
              <a:buClr>
                <a:schemeClr val="dk1"/>
              </a:buClr>
              <a:buSzPts val="2200"/>
              <a:buNone/>
              <a:defRPr sz="2200"/>
            </a:lvl5pPr>
            <a:lvl6pPr indent="-228600" lvl="5" marL="2743200" algn="l">
              <a:lnSpc>
                <a:spcPct val="90000"/>
              </a:lnSpc>
              <a:spcBef>
                <a:spcPts val="1100"/>
              </a:spcBef>
              <a:spcAft>
                <a:spcPts val="0"/>
              </a:spcAft>
              <a:buClr>
                <a:schemeClr val="dk1"/>
              </a:buClr>
              <a:buSzPts val="2200"/>
              <a:buNone/>
              <a:defRPr sz="2200"/>
            </a:lvl6pPr>
            <a:lvl7pPr indent="-228600" lvl="6" marL="3200400" algn="l">
              <a:lnSpc>
                <a:spcPct val="90000"/>
              </a:lnSpc>
              <a:spcBef>
                <a:spcPts val="1100"/>
              </a:spcBef>
              <a:spcAft>
                <a:spcPts val="0"/>
              </a:spcAft>
              <a:buClr>
                <a:schemeClr val="dk1"/>
              </a:buClr>
              <a:buSzPts val="2200"/>
              <a:buNone/>
              <a:defRPr sz="2200"/>
            </a:lvl7pPr>
            <a:lvl8pPr indent="-228600" lvl="7" marL="3657600" algn="l">
              <a:lnSpc>
                <a:spcPct val="90000"/>
              </a:lnSpc>
              <a:spcBef>
                <a:spcPts val="1100"/>
              </a:spcBef>
              <a:spcAft>
                <a:spcPts val="0"/>
              </a:spcAft>
              <a:buClr>
                <a:schemeClr val="dk1"/>
              </a:buClr>
              <a:buSzPts val="2200"/>
              <a:buNone/>
              <a:defRPr sz="2200"/>
            </a:lvl8pPr>
            <a:lvl9pPr indent="-228600" lvl="8" marL="4114800" algn="l">
              <a:lnSpc>
                <a:spcPct val="90000"/>
              </a:lnSpc>
              <a:spcBef>
                <a:spcPts val="1100"/>
              </a:spcBef>
              <a:spcAft>
                <a:spcPts val="0"/>
              </a:spcAft>
              <a:buClr>
                <a:schemeClr val="dk1"/>
              </a:buClr>
              <a:buSzPts val="2200"/>
              <a:buNone/>
              <a:defRPr sz="2200"/>
            </a:lvl9pPr>
          </a:lstStyle>
          <a:p/>
        </p:txBody>
      </p:sp>
      <p:sp>
        <p:nvSpPr>
          <p:cNvPr id="65" name="Google Shape;65;p11"/>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1383030" y="1752607"/>
            <a:ext cx="17350739" cy="6362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9680"/>
              <a:buFont typeface="Calibri"/>
              <a:buNone/>
              <a:defRPr b="0" i="0" sz="968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1383030" y="8763000"/>
            <a:ext cx="17350739" cy="20886422"/>
          </a:xfrm>
          <a:prstGeom prst="rect">
            <a:avLst/>
          </a:prstGeom>
          <a:noFill/>
          <a:ln>
            <a:noFill/>
          </a:ln>
        </p:spPr>
        <p:txBody>
          <a:bodyPr anchorCtr="0" anchor="t" bIns="45700" lIns="91425" spcFirstLastPara="1" rIns="91425" wrap="square" tIns="45700">
            <a:normAutofit/>
          </a:bodyPr>
          <a:lstStyle>
            <a:lvl1pPr indent="-619760" lvl="0" marL="457200" marR="0" rtl="0" algn="l">
              <a:lnSpc>
                <a:spcPct val="90000"/>
              </a:lnSpc>
              <a:spcBef>
                <a:spcPts val="2200"/>
              </a:spcBef>
              <a:spcAft>
                <a:spcPts val="0"/>
              </a:spcAft>
              <a:buClr>
                <a:schemeClr val="dk1"/>
              </a:buClr>
              <a:buSzPts val="6160"/>
              <a:buFont typeface="Arial"/>
              <a:buChar char="•"/>
              <a:defRPr b="0" i="0" sz="6160" u="none" cap="none" strike="noStrike">
                <a:solidFill>
                  <a:schemeClr val="dk1"/>
                </a:solidFill>
                <a:latin typeface="Calibri"/>
                <a:ea typeface="Calibri"/>
                <a:cs typeface="Calibri"/>
                <a:sym typeface="Calibri"/>
              </a:defRPr>
            </a:lvl1pPr>
            <a:lvl2pPr indent="-563880" lvl="1" marL="914400" marR="0" rtl="0" algn="l">
              <a:lnSpc>
                <a:spcPct val="90000"/>
              </a:lnSpc>
              <a:spcBef>
                <a:spcPts val="1100"/>
              </a:spcBef>
              <a:spcAft>
                <a:spcPts val="0"/>
              </a:spcAft>
              <a:buClr>
                <a:schemeClr val="dk1"/>
              </a:buClr>
              <a:buSzPts val="5280"/>
              <a:buFont typeface="Arial"/>
              <a:buChar char="•"/>
              <a:defRPr b="0" i="0" sz="5280" u="none" cap="none" strike="noStrike">
                <a:solidFill>
                  <a:schemeClr val="dk1"/>
                </a:solidFill>
                <a:latin typeface="Calibri"/>
                <a:ea typeface="Calibri"/>
                <a:cs typeface="Calibri"/>
                <a:sym typeface="Calibri"/>
              </a:defRPr>
            </a:lvl2pPr>
            <a:lvl3pPr indent="-508000" lvl="2" marL="1371600" marR="0" rtl="0" algn="l">
              <a:lnSpc>
                <a:spcPct val="90000"/>
              </a:lnSpc>
              <a:spcBef>
                <a:spcPts val="1100"/>
              </a:spcBef>
              <a:spcAft>
                <a:spcPts val="0"/>
              </a:spcAft>
              <a:buClr>
                <a:schemeClr val="dk1"/>
              </a:buClr>
              <a:buSzPts val="4400"/>
              <a:buFont typeface="Arial"/>
              <a:buChar char="•"/>
              <a:defRPr b="0" i="0" sz="4400" u="none" cap="none" strike="noStrike">
                <a:solidFill>
                  <a:schemeClr val="dk1"/>
                </a:solidFill>
                <a:latin typeface="Calibri"/>
                <a:ea typeface="Calibri"/>
                <a:cs typeface="Calibri"/>
                <a:sym typeface="Calibri"/>
              </a:defRPr>
            </a:lvl3pPr>
            <a:lvl4pPr indent="-480060" lvl="3" marL="18288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4pPr>
            <a:lvl5pPr indent="-480060" lvl="4" marL="22860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5pPr>
            <a:lvl6pPr indent="-480060" lvl="5" marL="27432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6pPr>
            <a:lvl7pPr indent="-480060" lvl="6" marL="32004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7pPr>
            <a:lvl8pPr indent="-480060" lvl="7" marL="36576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8pPr>
            <a:lvl9pPr indent="-480059" lvl="8" marL="4114800" marR="0" rtl="0" algn="l">
              <a:lnSpc>
                <a:spcPct val="90000"/>
              </a:lnSpc>
              <a:spcBef>
                <a:spcPts val="1100"/>
              </a:spcBef>
              <a:spcAft>
                <a:spcPts val="0"/>
              </a:spcAft>
              <a:buClr>
                <a:schemeClr val="dk1"/>
              </a:buClr>
              <a:buSzPts val="3960"/>
              <a:buFont typeface="Arial"/>
              <a:buChar char="•"/>
              <a:defRPr b="0" i="0" sz="3959"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1383030" y="30510488"/>
            <a:ext cx="4526280" cy="1752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64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6663690" y="30510488"/>
            <a:ext cx="6789420" cy="1752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64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14207491" y="30510488"/>
            <a:ext cx="4526280" cy="1752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640"/>
              <a:buFont typeface="Arial"/>
              <a:buNone/>
              <a:defRPr b="0" i="0" sz="26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1.png"/><Relationship Id="rId13" Type="http://schemas.openxmlformats.org/officeDocument/2006/relationships/image" Target="../media/image10.jpg"/><Relationship Id="rId12"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 Id="rId9"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334542" y="56148"/>
            <a:ext cx="19325807" cy="3859213"/>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6000"/>
              <a:buFont typeface="Arial"/>
              <a:buNone/>
            </a:pPr>
            <a:r>
              <a:rPr b="1" lang="en-US" sz="6000"/>
              <a:t>Embedded System: Sound Board</a:t>
            </a:r>
            <a:endParaRPr b="1" i="0" sz="6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By: Alexander Mitchell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Advisor: Dr. </a:t>
            </a:r>
            <a:r>
              <a:rPr b="1" lang="en-US" sz="3600"/>
              <a:t>Choi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ECE Department, School of Engineering,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Mercer University, Macon, GA</a:t>
            </a:r>
            <a:endParaRPr b="0" i="0" sz="1800" u="none" cap="none" strike="noStrike">
              <a:solidFill>
                <a:schemeClr val="dk1"/>
              </a:solidFill>
              <a:latin typeface="Arial"/>
              <a:ea typeface="Arial"/>
              <a:cs typeface="Arial"/>
              <a:sym typeface="Arial"/>
            </a:endParaRPr>
          </a:p>
        </p:txBody>
      </p:sp>
      <p:sp>
        <p:nvSpPr>
          <p:cNvPr id="85" name="Google Shape;85;p1"/>
          <p:cNvSpPr txBox="1"/>
          <p:nvPr/>
        </p:nvSpPr>
        <p:spPr>
          <a:xfrm>
            <a:off x="9997445" y="28177428"/>
            <a:ext cx="9495965" cy="1568951"/>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I </a:t>
            </a:r>
            <a:r>
              <a:rPr b="0" i="0" lang="en-US" sz="2800" u="none" cap="none" strike="noStrike">
                <a:solidFill>
                  <a:srgbClr val="000000"/>
                </a:solidFill>
                <a:latin typeface="Times New Roman"/>
                <a:ea typeface="Times New Roman"/>
                <a:cs typeface="Times New Roman"/>
                <a:sym typeface="Times New Roman"/>
              </a:rPr>
              <a:t>want to sincerely thank Dr. Choi for advising me </a:t>
            </a:r>
            <a:r>
              <a:rPr lang="en-US" sz="2800">
                <a:latin typeface="Times New Roman"/>
                <a:ea typeface="Times New Roman"/>
                <a:cs typeface="Times New Roman"/>
                <a:sym typeface="Times New Roman"/>
              </a:rPr>
              <a:t>throughout the project. I would also like to thank NASA for their support.</a:t>
            </a:r>
            <a:endParaRPr b="0" i="0" sz="1800" u="none" cap="none" strike="noStrike">
              <a:solidFill>
                <a:schemeClr val="dk1"/>
              </a:solidFill>
              <a:latin typeface="Arial"/>
              <a:ea typeface="Arial"/>
              <a:cs typeface="Arial"/>
              <a:sym typeface="Arial"/>
            </a:endParaRPr>
          </a:p>
        </p:txBody>
      </p:sp>
      <p:cxnSp>
        <p:nvCxnSpPr>
          <p:cNvPr id="86" name="Google Shape;86;p1"/>
          <p:cNvCxnSpPr/>
          <p:nvPr/>
        </p:nvCxnSpPr>
        <p:spPr>
          <a:xfrm>
            <a:off x="531813" y="3992562"/>
            <a:ext cx="19007471" cy="40273"/>
          </a:xfrm>
          <a:prstGeom prst="straightConnector1">
            <a:avLst/>
          </a:prstGeom>
          <a:noFill/>
          <a:ln cap="flat" cmpd="sng" w="152400">
            <a:solidFill>
              <a:srgbClr val="000000"/>
            </a:solidFill>
            <a:prstDash val="solid"/>
            <a:round/>
            <a:headEnd len="med" w="med" type="diamond"/>
            <a:tailEnd len="med" w="med" type="diamond"/>
          </a:ln>
        </p:spPr>
      </p:cxnSp>
      <p:pic>
        <p:nvPicPr>
          <p:cNvPr descr="MercerSpiritMark1_300_CLR" id="87" name="Google Shape;87;p1"/>
          <p:cNvPicPr preferRelativeResize="0"/>
          <p:nvPr/>
        </p:nvPicPr>
        <p:blipFill rotWithShape="1">
          <a:blip r:embed="rId3">
            <a:alphaModFix/>
          </a:blip>
          <a:srcRect b="0" l="0" r="0" t="0"/>
          <a:stretch/>
        </p:blipFill>
        <p:spPr>
          <a:xfrm>
            <a:off x="636275" y="996521"/>
            <a:ext cx="3171700" cy="2096396"/>
          </a:xfrm>
          <a:prstGeom prst="rect">
            <a:avLst/>
          </a:prstGeom>
          <a:noFill/>
          <a:ln>
            <a:noFill/>
          </a:ln>
        </p:spPr>
      </p:pic>
      <p:pic>
        <p:nvPicPr>
          <p:cNvPr id="88" name="Google Shape;88;p1"/>
          <p:cNvPicPr preferRelativeResize="0"/>
          <p:nvPr/>
        </p:nvPicPr>
        <p:blipFill rotWithShape="1">
          <a:blip r:embed="rId4">
            <a:alphaModFix/>
          </a:blip>
          <a:srcRect b="0" l="0" r="0" t="0"/>
          <a:stretch/>
        </p:blipFill>
        <p:spPr>
          <a:xfrm>
            <a:off x="15243163" y="1430338"/>
            <a:ext cx="4076700" cy="1228725"/>
          </a:xfrm>
          <a:prstGeom prst="rect">
            <a:avLst/>
          </a:prstGeom>
          <a:noFill/>
          <a:ln>
            <a:noFill/>
          </a:ln>
        </p:spPr>
      </p:pic>
      <p:grpSp>
        <p:nvGrpSpPr>
          <p:cNvPr id="89" name="Google Shape;89;p1"/>
          <p:cNvGrpSpPr/>
          <p:nvPr/>
        </p:nvGrpSpPr>
        <p:grpSpPr>
          <a:xfrm>
            <a:off x="313915" y="4227505"/>
            <a:ext cx="19458451" cy="1092469"/>
            <a:chOff x="104131344" y="109264638"/>
            <a:chExt cx="13375783" cy="1567362"/>
          </a:xfrm>
        </p:grpSpPr>
        <p:pic>
          <p:nvPicPr>
            <p:cNvPr id="90" name="Google Shape;90;p1"/>
            <p:cNvPicPr preferRelativeResize="0"/>
            <p:nvPr/>
          </p:nvPicPr>
          <p:blipFill rotWithShape="1">
            <a:blip r:embed="rId5">
              <a:alphaModFix/>
            </a:blip>
            <a:srcRect b="0" l="0" r="0" t="0"/>
            <a:stretch/>
          </p:blipFill>
          <p:spPr>
            <a:xfrm>
              <a:off x="104131344" y="109264638"/>
              <a:ext cx="13375783" cy="1475360"/>
            </a:xfrm>
            <a:prstGeom prst="rect">
              <a:avLst/>
            </a:prstGeom>
            <a:noFill/>
            <a:ln>
              <a:noFill/>
            </a:ln>
          </p:spPr>
        </p:pic>
        <p:sp>
          <p:nvSpPr>
            <p:cNvPr id="91" name="Google Shape;91;p1"/>
            <p:cNvSpPr txBox="1"/>
            <p:nvPr/>
          </p:nvSpPr>
          <p:spPr>
            <a:xfrm>
              <a:off x="104171325" y="109460400"/>
              <a:ext cx="13258800" cy="1371600"/>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4800"/>
                <a:buFont typeface="Arial"/>
                <a:buNone/>
              </a:pPr>
              <a:r>
                <a:rPr b="1" i="0" lang="en-US" sz="4800" u="none" cap="none" strike="noStrike">
                  <a:solidFill>
                    <a:srgbClr val="FFFFFF"/>
                  </a:solidFill>
                  <a:latin typeface="Arial"/>
                  <a:ea typeface="Arial"/>
                  <a:cs typeface="Arial"/>
                  <a:sym typeface="Arial"/>
                </a:rPr>
                <a:t>INTRODUCTION</a:t>
              </a:r>
              <a:r>
                <a:rPr b="1" lang="en-US" sz="4800">
                  <a:solidFill>
                    <a:srgbClr val="FFFFFF"/>
                  </a:solidFill>
                </a:rPr>
                <a:t>/PROBLEM</a:t>
              </a:r>
              <a:endParaRPr b="0" i="0" sz="1800" u="none" cap="none" strike="noStrike">
                <a:solidFill>
                  <a:schemeClr val="dk1"/>
                </a:solidFill>
                <a:latin typeface="Arial"/>
                <a:ea typeface="Arial"/>
                <a:cs typeface="Arial"/>
                <a:sym typeface="Arial"/>
              </a:endParaRPr>
            </a:p>
          </p:txBody>
        </p:sp>
      </p:grpSp>
      <p:grpSp>
        <p:nvGrpSpPr>
          <p:cNvPr id="92" name="Google Shape;92;p1"/>
          <p:cNvGrpSpPr/>
          <p:nvPr/>
        </p:nvGrpSpPr>
        <p:grpSpPr>
          <a:xfrm>
            <a:off x="9763124" y="27034787"/>
            <a:ext cx="10067186" cy="1225854"/>
            <a:chOff x="104719038" y="109825188"/>
            <a:chExt cx="13375783" cy="1660250"/>
          </a:xfrm>
        </p:grpSpPr>
        <p:pic>
          <p:nvPicPr>
            <p:cNvPr id="93" name="Google Shape;93;p1"/>
            <p:cNvPicPr preferRelativeResize="0"/>
            <p:nvPr/>
          </p:nvPicPr>
          <p:blipFill rotWithShape="1">
            <a:blip r:embed="rId5">
              <a:alphaModFix/>
            </a:blip>
            <a:srcRect b="0" l="0" r="0" t="0"/>
            <a:stretch/>
          </p:blipFill>
          <p:spPr>
            <a:xfrm>
              <a:off x="104719038" y="109825188"/>
              <a:ext cx="13375783" cy="1475360"/>
            </a:xfrm>
            <a:prstGeom prst="rect">
              <a:avLst/>
            </a:prstGeom>
            <a:noFill/>
            <a:ln>
              <a:noFill/>
            </a:ln>
          </p:spPr>
        </p:pic>
        <p:sp>
          <p:nvSpPr>
            <p:cNvPr id="94" name="Google Shape;94;p1"/>
            <p:cNvSpPr txBox="1"/>
            <p:nvPr/>
          </p:nvSpPr>
          <p:spPr>
            <a:xfrm>
              <a:off x="104759025" y="110113838"/>
              <a:ext cx="13258801" cy="1371600"/>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Acknowledgements</a:t>
              </a:r>
              <a:endParaRPr b="0" i="0" sz="1800" u="none" cap="none" strike="noStrike">
                <a:solidFill>
                  <a:schemeClr val="dk1"/>
                </a:solidFill>
                <a:latin typeface="Arial"/>
                <a:ea typeface="Arial"/>
                <a:cs typeface="Arial"/>
                <a:sym typeface="Arial"/>
              </a:endParaRPr>
            </a:p>
          </p:txBody>
        </p:sp>
      </p:grpSp>
      <p:sp>
        <p:nvSpPr>
          <p:cNvPr id="95" name="Google Shape;95;p1"/>
          <p:cNvSpPr txBox="1"/>
          <p:nvPr/>
        </p:nvSpPr>
        <p:spPr>
          <a:xfrm>
            <a:off x="522288" y="5411788"/>
            <a:ext cx="10583862" cy="3200400"/>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000000"/>
              </a:buClr>
              <a:buSzPts val="5000"/>
              <a:buFont typeface="Arial"/>
              <a:buNone/>
            </a:pPr>
            <a:r>
              <a:rPr lang="en-US" sz="2800">
                <a:latin typeface="Times New Roman"/>
                <a:ea typeface="Times New Roman"/>
                <a:cs typeface="Times New Roman"/>
                <a:sym typeface="Times New Roman"/>
              </a:rPr>
              <a:t>Sound boards, or stream decks, are used to provide musicians and other entertainers with a device capable of playing recorded sounds and, in many cases, adjust the quality and volume of those sounds. These are, however, very expensive. The goal of this project was to construct a sound board with reduced </a:t>
            </a:r>
            <a:r>
              <a:rPr lang="en-US" sz="2800">
                <a:latin typeface="Times New Roman"/>
                <a:ea typeface="Times New Roman"/>
                <a:cs typeface="Times New Roman"/>
                <a:sym typeface="Times New Roman"/>
              </a:rPr>
              <a:t>functionality</a:t>
            </a:r>
            <a:r>
              <a:rPr lang="en-US" sz="2800">
                <a:latin typeface="Times New Roman"/>
                <a:ea typeface="Times New Roman"/>
                <a:cs typeface="Times New Roman"/>
                <a:sym typeface="Times New Roman"/>
              </a:rPr>
              <a:t> at a vastly reduced cost. The goal was to build a board capable of playing sounds that had been recorded live, in addition to pre-recorded sounds.</a:t>
            </a:r>
            <a:endParaRPr i="0" sz="2800" u="none" cap="none" strike="noStrike">
              <a:solidFill>
                <a:srgbClr val="000000"/>
              </a:solidFill>
              <a:latin typeface="Times New Roman"/>
              <a:ea typeface="Times New Roman"/>
              <a:cs typeface="Times New Roman"/>
              <a:sym typeface="Times New Roman"/>
            </a:endParaRPr>
          </a:p>
        </p:txBody>
      </p:sp>
      <p:grpSp>
        <p:nvGrpSpPr>
          <p:cNvPr id="96" name="Google Shape;96;p1"/>
          <p:cNvGrpSpPr/>
          <p:nvPr/>
        </p:nvGrpSpPr>
        <p:grpSpPr>
          <a:xfrm>
            <a:off x="334536" y="8612226"/>
            <a:ext cx="19495762" cy="1355053"/>
            <a:chOff x="104215156" y="109410013"/>
            <a:chExt cx="13715963" cy="1429434"/>
          </a:xfrm>
        </p:grpSpPr>
        <p:pic>
          <p:nvPicPr>
            <p:cNvPr id="97" name="Google Shape;97;p1"/>
            <p:cNvPicPr preferRelativeResize="0"/>
            <p:nvPr/>
          </p:nvPicPr>
          <p:blipFill rotWithShape="1">
            <a:blip r:embed="rId5">
              <a:alphaModFix/>
            </a:blip>
            <a:srcRect b="0" l="0" r="0" t="0"/>
            <a:stretch/>
          </p:blipFill>
          <p:spPr>
            <a:xfrm>
              <a:off x="104215156" y="109410013"/>
              <a:ext cx="13715963" cy="1253972"/>
            </a:xfrm>
            <a:prstGeom prst="rect">
              <a:avLst/>
            </a:prstGeom>
            <a:noFill/>
            <a:ln>
              <a:noFill/>
            </a:ln>
          </p:spPr>
        </p:pic>
        <p:sp>
          <p:nvSpPr>
            <p:cNvPr id="98" name="Google Shape;98;p1"/>
            <p:cNvSpPr txBox="1"/>
            <p:nvPr/>
          </p:nvSpPr>
          <p:spPr>
            <a:xfrm>
              <a:off x="104255144" y="109691775"/>
              <a:ext cx="13258800" cy="1147672"/>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4800"/>
                <a:buFont typeface="Arial"/>
                <a:buNone/>
              </a:pPr>
              <a:r>
                <a:rPr b="1" lang="en-US" sz="4800">
                  <a:solidFill>
                    <a:srgbClr val="FFFFFF"/>
                  </a:solidFill>
                </a:rPr>
                <a:t>INPUTS &amp; OUTPUTS</a:t>
              </a:r>
              <a:endParaRPr b="0" i="0" sz="1800" u="none" cap="none" strike="noStrike">
                <a:solidFill>
                  <a:schemeClr val="dk1"/>
                </a:solidFill>
                <a:latin typeface="Arial"/>
                <a:ea typeface="Arial"/>
                <a:cs typeface="Arial"/>
                <a:sym typeface="Arial"/>
              </a:endParaRPr>
            </a:p>
          </p:txBody>
        </p:sp>
      </p:grpSp>
      <p:sp>
        <p:nvSpPr>
          <p:cNvPr id="99" name="Google Shape;99;p1"/>
          <p:cNvSpPr txBox="1"/>
          <p:nvPr/>
        </p:nvSpPr>
        <p:spPr>
          <a:xfrm>
            <a:off x="462665" y="9890542"/>
            <a:ext cx="11343426" cy="6048777"/>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The inputs to the sound board were as follows:</a:t>
            </a:r>
            <a:endParaRPr sz="2800">
              <a:latin typeface="Times New Roman"/>
              <a:ea typeface="Times New Roman"/>
              <a:cs typeface="Times New Roman"/>
              <a:sym typeface="Times New Roman"/>
            </a:endParaRPr>
          </a:p>
          <a:p>
            <a:pPr indent="-406400" lvl="0" marL="457200" marR="0" rtl="0" algn="l">
              <a:lnSpc>
                <a:spcPct val="100000"/>
              </a:lnSpc>
              <a:spcBef>
                <a:spcPts val="0"/>
              </a:spcBef>
              <a:spcAft>
                <a:spcPts val="0"/>
              </a:spcAft>
              <a:buSzPts val="2800"/>
              <a:buFont typeface="Times New Roman"/>
              <a:buChar char="●"/>
            </a:pPr>
            <a:r>
              <a:rPr lang="en-US" sz="2800">
                <a:latin typeface="Times New Roman"/>
                <a:ea typeface="Times New Roman"/>
                <a:cs typeface="Times New Roman"/>
                <a:sym typeface="Times New Roman"/>
              </a:rPr>
              <a:t>Sound (captured from an ISD1820 microphone) to allow for live recording</a:t>
            </a:r>
            <a:endParaRPr sz="2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lang="en-US" sz="2800">
                <a:latin typeface="Times New Roman"/>
                <a:ea typeface="Times New Roman"/>
                <a:cs typeface="Times New Roman"/>
                <a:sym typeface="Times New Roman"/>
              </a:rPr>
              <a:t> </a:t>
            </a:r>
            <a:endParaRPr sz="2800">
              <a:latin typeface="Times New Roman"/>
              <a:ea typeface="Times New Roman"/>
              <a:cs typeface="Times New Roman"/>
              <a:sym typeface="Times New Roman"/>
            </a:endParaRPr>
          </a:p>
          <a:p>
            <a:pPr indent="-406400" lvl="0" marL="457200" marR="0" rtl="0" algn="l">
              <a:lnSpc>
                <a:spcPct val="100000"/>
              </a:lnSpc>
              <a:spcBef>
                <a:spcPts val="0"/>
              </a:spcBef>
              <a:spcAft>
                <a:spcPts val="0"/>
              </a:spcAft>
              <a:buSzPts val="2800"/>
              <a:buFont typeface="Times New Roman"/>
              <a:buChar char="●"/>
            </a:pPr>
            <a:r>
              <a:rPr lang="en-US" sz="2800">
                <a:latin typeface="Times New Roman"/>
                <a:ea typeface="Times New Roman"/>
                <a:cs typeface="Times New Roman"/>
                <a:sym typeface="Times New Roman"/>
              </a:rPr>
              <a:t>An array of buttons and potentiometers, which the Arduino used to control the DF Player Mini, ISD1820’s, and WS2812B LED strip.</a:t>
            </a:r>
            <a:endParaRPr sz="2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800">
                <a:latin typeface="Times New Roman"/>
                <a:ea typeface="Times New Roman"/>
                <a:cs typeface="Times New Roman"/>
                <a:sym typeface="Times New Roman"/>
              </a:rPr>
              <a:t>The outputs were as follows:</a:t>
            </a:r>
            <a:endParaRPr sz="2800">
              <a:latin typeface="Times New Roman"/>
              <a:ea typeface="Times New Roman"/>
              <a:cs typeface="Times New Roman"/>
              <a:sym typeface="Times New Roman"/>
            </a:endParaRPr>
          </a:p>
          <a:p>
            <a:pPr indent="-406400" lvl="0" marL="457200" marR="0" rtl="0" algn="l">
              <a:lnSpc>
                <a:spcPct val="100000"/>
              </a:lnSpc>
              <a:spcBef>
                <a:spcPts val="0"/>
              </a:spcBef>
              <a:spcAft>
                <a:spcPts val="0"/>
              </a:spcAft>
              <a:buSzPts val="2800"/>
              <a:buFont typeface="Times New Roman"/>
              <a:buChar char="●"/>
            </a:pPr>
            <a:r>
              <a:rPr lang="en-US" sz="2800">
                <a:latin typeface="Times New Roman"/>
                <a:ea typeface="Times New Roman"/>
                <a:cs typeface="Times New Roman"/>
                <a:sym typeface="Times New Roman"/>
              </a:rPr>
              <a:t>Sound, which is played by the CQRobot speaker, note that pre-recorded sounds can have their volume adjusted.</a:t>
            </a:r>
            <a:endParaRPr sz="2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406400" lvl="0" marL="457200" marR="0" rtl="0" algn="l">
              <a:lnSpc>
                <a:spcPct val="100000"/>
              </a:lnSpc>
              <a:spcBef>
                <a:spcPts val="0"/>
              </a:spcBef>
              <a:spcAft>
                <a:spcPts val="0"/>
              </a:spcAft>
              <a:buSzPts val="2800"/>
              <a:buFont typeface="Times New Roman"/>
              <a:buChar char="●"/>
            </a:pPr>
            <a:r>
              <a:rPr lang="en-US" sz="2800">
                <a:latin typeface="Times New Roman"/>
                <a:ea typeface="Times New Roman"/>
                <a:cs typeface="Times New Roman"/>
                <a:sym typeface="Times New Roman"/>
              </a:rPr>
              <a:t>LEDs, the WS2812B LEDs are individually controllable. The Arduino Uno uses a potentiometer to adjust the colors displayed by the lights. </a:t>
            </a:r>
            <a:endParaRPr sz="2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t/>
            </a:r>
            <a:endParaRPr sz="2800">
              <a:latin typeface="Times New Roman"/>
              <a:ea typeface="Times New Roman"/>
              <a:cs typeface="Times New Roman"/>
              <a:sym typeface="Times New Roman"/>
            </a:endParaRPr>
          </a:p>
          <a:p>
            <a:pPr indent="0" lvl="0" marL="0" marR="0" rtl="0" algn="l">
              <a:lnSpc>
                <a:spcPct val="70000"/>
              </a:lnSpc>
              <a:spcBef>
                <a:spcPts val="0"/>
              </a:spcBef>
              <a:spcAft>
                <a:spcPts val="0"/>
              </a:spcAft>
              <a:buClr>
                <a:srgbClr val="000000"/>
              </a:buClr>
              <a:buSzPts val="2800"/>
              <a:buFont typeface="Times New Roman"/>
              <a:buNone/>
            </a:pPr>
            <a:r>
              <a:t/>
            </a:r>
            <a:endParaRPr b="0" i="0" sz="1800" u="none" cap="none" strike="noStrike">
              <a:solidFill>
                <a:schemeClr val="dk1"/>
              </a:solidFill>
              <a:latin typeface="Arial"/>
              <a:ea typeface="Arial"/>
              <a:cs typeface="Arial"/>
              <a:sym typeface="Arial"/>
            </a:endParaRPr>
          </a:p>
        </p:txBody>
      </p:sp>
      <p:grpSp>
        <p:nvGrpSpPr>
          <p:cNvPr id="100" name="Google Shape;100;p1"/>
          <p:cNvGrpSpPr/>
          <p:nvPr/>
        </p:nvGrpSpPr>
        <p:grpSpPr>
          <a:xfrm>
            <a:off x="353582" y="16090908"/>
            <a:ext cx="19476719" cy="1311544"/>
            <a:chOff x="104298825" y="109568288"/>
            <a:chExt cx="13716310" cy="1640275"/>
          </a:xfrm>
        </p:grpSpPr>
        <p:pic>
          <p:nvPicPr>
            <p:cNvPr id="101" name="Google Shape;101;p1"/>
            <p:cNvPicPr preferRelativeResize="0"/>
            <p:nvPr/>
          </p:nvPicPr>
          <p:blipFill rotWithShape="1">
            <a:blip r:embed="rId5">
              <a:alphaModFix/>
            </a:blip>
            <a:srcRect b="0" l="0" r="0" t="0"/>
            <a:stretch/>
          </p:blipFill>
          <p:spPr>
            <a:xfrm>
              <a:off x="104298825" y="109568288"/>
              <a:ext cx="13716310" cy="1486666"/>
            </a:xfrm>
            <a:prstGeom prst="rect">
              <a:avLst/>
            </a:prstGeom>
            <a:noFill/>
            <a:ln>
              <a:noFill/>
            </a:ln>
          </p:spPr>
        </p:pic>
        <p:sp>
          <p:nvSpPr>
            <p:cNvPr id="102" name="Google Shape;102;p1"/>
            <p:cNvSpPr txBox="1"/>
            <p:nvPr/>
          </p:nvSpPr>
          <p:spPr>
            <a:xfrm>
              <a:off x="104338813" y="109836963"/>
              <a:ext cx="13258800" cy="1371600"/>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4800"/>
                <a:buFont typeface="Arial"/>
                <a:buNone/>
              </a:pPr>
              <a:r>
                <a:rPr b="1" lang="en-US" sz="4800">
                  <a:solidFill>
                    <a:srgbClr val="FFFFFF"/>
                  </a:solidFill>
                </a:rPr>
                <a:t>CIRCUITRY/</a:t>
              </a:r>
              <a:r>
                <a:rPr b="1" lang="en-US" sz="4800">
                  <a:solidFill>
                    <a:srgbClr val="FFFFFF"/>
                  </a:solidFill>
                </a:rPr>
                <a:t>ADDITIONAL COMPONENTS</a:t>
              </a:r>
              <a:endParaRPr b="0" i="0" sz="1800" u="none" cap="none" strike="noStrike">
                <a:solidFill>
                  <a:schemeClr val="dk1"/>
                </a:solidFill>
                <a:latin typeface="Arial"/>
                <a:ea typeface="Arial"/>
                <a:cs typeface="Arial"/>
                <a:sym typeface="Arial"/>
              </a:endParaRPr>
            </a:p>
          </p:txBody>
        </p:sp>
      </p:grpSp>
      <p:sp>
        <p:nvSpPr>
          <p:cNvPr id="103" name="Google Shape;103;p1"/>
          <p:cNvSpPr txBox="1"/>
          <p:nvPr/>
        </p:nvSpPr>
        <p:spPr>
          <a:xfrm>
            <a:off x="522288" y="17329316"/>
            <a:ext cx="9305004" cy="4911380"/>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000000"/>
              </a:buClr>
              <a:buSzPts val="2800"/>
              <a:buFont typeface="Times New Roman"/>
              <a:buNone/>
            </a:pPr>
            <a:r>
              <a:rPr lang="en-US" sz="2500">
                <a:solidFill>
                  <a:schemeClr val="dk1"/>
                </a:solidFill>
              </a:rPr>
              <a:t>In order to keep the image below legible and simple, only major components with less intuitive wiring are shown.</a:t>
            </a:r>
            <a:endParaRPr b="0" i="0" sz="2500" u="none" cap="none" strike="noStrike">
              <a:solidFill>
                <a:schemeClr val="dk1"/>
              </a:solidFill>
              <a:latin typeface="Arial"/>
              <a:ea typeface="Arial"/>
              <a:cs typeface="Arial"/>
              <a:sym typeface="Arial"/>
            </a:endParaRPr>
          </a:p>
        </p:txBody>
      </p:sp>
      <p:sp>
        <p:nvSpPr>
          <p:cNvPr id="104" name="Google Shape;104;p1"/>
          <p:cNvSpPr txBox="1"/>
          <p:nvPr/>
        </p:nvSpPr>
        <p:spPr>
          <a:xfrm>
            <a:off x="10058399" y="17264063"/>
            <a:ext cx="9178929" cy="2278592"/>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000000"/>
              </a:buClr>
              <a:buSzPts val="2800"/>
              <a:buFont typeface="Times New Roman"/>
              <a:buNone/>
            </a:pPr>
            <a:r>
              <a:rPr lang="en-US" sz="2500">
                <a:latin typeface="Times New Roman"/>
                <a:ea typeface="Times New Roman"/>
                <a:cs typeface="Times New Roman"/>
                <a:sym typeface="Times New Roman"/>
              </a:rPr>
              <a:t>Other major components of this project included the Arduino Uno, which was used as the controller for this project. As such, all code was written in Arduino IDE. The DF Player Mini was used with a micro SD card as the main MP3 player for this project, and is responsible for all pre-recorded sounds.</a:t>
            </a:r>
            <a:endParaRPr b="0" i="0" sz="2500" u="none" cap="none" strike="noStrike">
              <a:solidFill>
                <a:schemeClr val="dk1"/>
              </a:solidFill>
              <a:latin typeface="Arial"/>
              <a:ea typeface="Arial"/>
              <a:cs typeface="Arial"/>
              <a:sym typeface="Arial"/>
            </a:endParaRPr>
          </a:p>
        </p:txBody>
      </p:sp>
      <p:grpSp>
        <p:nvGrpSpPr>
          <p:cNvPr id="105" name="Google Shape;105;p1"/>
          <p:cNvGrpSpPr/>
          <p:nvPr/>
        </p:nvGrpSpPr>
        <p:grpSpPr>
          <a:xfrm>
            <a:off x="324521" y="22323436"/>
            <a:ext cx="19505793" cy="1713221"/>
            <a:chOff x="104212869" y="109726550"/>
            <a:chExt cx="13750576" cy="1576700"/>
          </a:xfrm>
        </p:grpSpPr>
        <p:pic>
          <p:nvPicPr>
            <p:cNvPr id="106" name="Google Shape;106;p1"/>
            <p:cNvPicPr preferRelativeResize="0"/>
            <p:nvPr/>
          </p:nvPicPr>
          <p:blipFill rotWithShape="1">
            <a:blip r:embed="rId5">
              <a:alphaModFix/>
            </a:blip>
            <a:srcRect b="0" l="0" r="0" t="0"/>
            <a:stretch/>
          </p:blipFill>
          <p:spPr>
            <a:xfrm>
              <a:off x="104212869" y="109726550"/>
              <a:ext cx="13750576" cy="1096271"/>
            </a:xfrm>
            <a:prstGeom prst="rect">
              <a:avLst/>
            </a:prstGeom>
            <a:noFill/>
            <a:ln>
              <a:noFill/>
            </a:ln>
          </p:spPr>
        </p:pic>
        <p:sp>
          <p:nvSpPr>
            <p:cNvPr id="107" name="Google Shape;107;p1"/>
            <p:cNvSpPr txBox="1"/>
            <p:nvPr/>
          </p:nvSpPr>
          <p:spPr>
            <a:xfrm>
              <a:off x="104354631" y="109931650"/>
              <a:ext cx="13536698" cy="1371600"/>
            </a:xfrm>
            <a:prstGeom prst="rect">
              <a:avLst/>
            </a:prstGeom>
            <a:noFill/>
            <a:ln>
              <a:noFill/>
            </a:ln>
          </p:spPr>
          <p:txBody>
            <a:bodyPr anchorCtr="0" anchor="t" bIns="36575" lIns="36575" spcFirstLastPara="1" rIns="36575" wrap="square" tIns="36575">
              <a:noAutofit/>
            </a:bodyPr>
            <a:lstStyle/>
            <a:p>
              <a:pPr indent="0" lvl="0" marL="0" marR="0" rtl="0" algn="ctr">
                <a:lnSpc>
                  <a:spcPct val="100000"/>
                </a:lnSpc>
                <a:spcBef>
                  <a:spcPts val="0"/>
                </a:spcBef>
                <a:spcAft>
                  <a:spcPts val="0"/>
                </a:spcAft>
                <a:buClr>
                  <a:srgbClr val="FFFFFF"/>
                </a:buClr>
                <a:buSzPts val="4800"/>
                <a:buFont typeface="Arial"/>
                <a:buNone/>
              </a:pPr>
              <a:r>
                <a:rPr b="1" lang="en-US" sz="4800">
                  <a:solidFill>
                    <a:srgbClr val="FFFFFF"/>
                  </a:solidFill>
                </a:rPr>
                <a:t>RESULTS/</a:t>
              </a:r>
              <a:r>
                <a:rPr b="1" i="0" lang="en-US" sz="4800" u="none" cap="none" strike="noStrike">
                  <a:solidFill>
                    <a:srgbClr val="FFFFFF"/>
                  </a:solidFill>
                  <a:latin typeface="Arial"/>
                  <a:ea typeface="Arial"/>
                  <a:cs typeface="Arial"/>
                  <a:sym typeface="Arial"/>
                </a:rPr>
                <a:t>CONCLUSIONS</a:t>
              </a:r>
              <a:endParaRPr b="0" i="0" sz="1800" u="none" cap="none" strike="noStrike">
                <a:solidFill>
                  <a:schemeClr val="dk1"/>
                </a:solidFill>
                <a:latin typeface="Arial"/>
                <a:ea typeface="Arial"/>
                <a:cs typeface="Arial"/>
                <a:sym typeface="Arial"/>
              </a:endParaRPr>
            </a:p>
          </p:txBody>
        </p:sp>
      </p:grpSp>
      <p:sp>
        <p:nvSpPr>
          <p:cNvPr id="108" name="Google Shape;108;p1"/>
          <p:cNvSpPr txBox="1"/>
          <p:nvPr/>
        </p:nvSpPr>
        <p:spPr>
          <a:xfrm>
            <a:off x="522288" y="23569606"/>
            <a:ext cx="8533860" cy="6218427"/>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120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All project goals were completed. The sound board is capable of playing back pre-recorded sounds, as well as sounds that have been recorded live. The volume at which sounds are played back is controllable.</a:t>
            </a:r>
            <a:endParaRPr sz="2800">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800"/>
              <a:buFont typeface="Times New Roman"/>
              <a:buNone/>
            </a:pPr>
            <a:r>
              <a:t/>
            </a:r>
            <a:endParaRPr sz="2800">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The LED strip </a:t>
            </a:r>
            <a:r>
              <a:rPr lang="en-US" sz="2800">
                <a:latin typeface="Times New Roman"/>
                <a:ea typeface="Times New Roman"/>
                <a:cs typeface="Times New Roman"/>
                <a:sym typeface="Times New Roman"/>
              </a:rPr>
              <a:t>displays</a:t>
            </a:r>
            <a:r>
              <a:rPr lang="en-US" sz="2800">
                <a:latin typeface="Times New Roman"/>
                <a:ea typeface="Times New Roman"/>
                <a:cs typeface="Times New Roman"/>
                <a:sym typeface="Times New Roman"/>
              </a:rPr>
              <a:t> the intended pattern and the colors it presents are controllable, allowing for anything between a continual “wave” of color changes, to a “pulsing” of the lights.</a:t>
            </a:r>
            <a:endParaRPr sz="2800">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800"/>
              <a:buFont typeface="Times New Roman"/>
              <a:buNone/>
            </a:pPr>
            <a:r>
              <a:t/>
            </a:r>
            <a:endParaRPr sz="2800">
              <a:latin typeface="Times New Roman"/>
              <a:ea typeface="Times New Roman"/>
              <a:cs typeface="Times New Roman"/>
              <a:sym typeface="Times New Roman"/>
            </a:endParaRPr>
          </a:p>
          <a:p>
            <a:pPr indent="0" lvl="0" marL="0" marR="0" rtl="0" algn="l">
              <a:lnSpc>
                <a:spcPct val="100000"/>
              </a:lnSpc>
              <a:spcBef>
                <a:spcPts val="1200"/>
              </a:spcBef>
              <a:spcAft>
                <a:spcPts val="1200"/>
              </a:spcAft>
              <a:buClr>
                <a:srgbClr val="000000"/>
              </a:buClr>
              <a:buSzPts val="2800"/>
              <a:buFont typeface="Times New Roman"/>
              <a:buNone/>
            </a:pPr>
            <a:r>
              <a:rPr lang="en-US" sz="2800">
                <a:latin typeface="Times New Roman"/>
                <a:ea typeface="Times New Roman"/>
                <a:cs typeface="Times New Roman"/>
                <a:sym typeface="Times New Roman"/>
              </a:rPr>
              <a:t>Thus, all system verification and testing was successful. Every part is working as intended, and I am satisfied with the final product.</a:t>
            </a:r>
            <a:endParaRPr sz="2800">
              <a:latin typeface="Times New Roman"/>
              <a:ea typeface="Times New Roman"/>
              <a:cs typeface="Times New Roman"/>
              <a:sym typeface="Times New Roman"/>
            </a:endParaRPr>
          </a:p>
        </p:txBody>
      </p:sp>
      <p:sp>
        <p:nvSpPr>
          <p:cNvPr id="109" name="Google Shape;109;p1"/>
          <p:cNvSpPr txBox="1"/>
          <p:nvPr/>
        </p:nvSpPr>
        <p:spPr>
          <a:xfrm>
            <a:off x="10131267" y="23585484"/>
            <a:ext cx="9459916" cy="3600450"/>
          </a:xfrm>
          <a:prstGeom prst="rect">
            <a:avLst/>
          </a:prstGeom>
          <a:noFill/>
          <a:ln>
            <a:noFill/>
          </a:ln>
        </p:spPr>
        <p:txBody>
          <a:bodyPr anchorCtr="0" anchor="t" bIns="36575" lIns="36575" spcFirstLastPara="1" rIns="36575" wrap="square" tIns="36575">
            <a:noAutofit/>
          </a:bodyPr>
          <a:lstStyle/>
          <a:p>
            <a:pPr indent="0" lvl="0" marL="0" marR="0" rtl="0" algn="l">
              <a:lnSpc>
                <a:spcPct val="10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Working on this project has been an enjoyable experience. As such, I will continue to expand upon it in the future.</a:t>
            </a:r>
            <a:endParaRPr sz="2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t/>
            </a:r>
            <a:endParaRPr sz="2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lang="en-US" sz="2800">
                <a:latin typeface="Times New Roman"/>
                <a:ea typeface="Times New Roman"/>
                <a:cs typeface="Times New Roman"/>
                <a:sym typeface="Times New Roman"/>
              </a:rPr>
              <a:t>The first major planned expansion is more of this project is more of an adjustment. I would like to, at some point, exchange the live recordings for more pre-recorded songs or sound effects. I would also like to expand the functionality of the LED strip, potentially adding new patterns.</a:t>
            </a:r>
            <a:endParaRPr sz="2800">
              <a:latin typeface="Times New Roman"/>
              <a:ea typeface="Times New Roman"/>
              <a:cs typeface="Times New Roman"/>
              <a:sym typeface="Times New Roman"/>
            </a:endParaRPr>
          </a:p>
        </p:txBody>
      </p:sp>
      <p:grpSp>
        <p:nvGrpSpPr>
          <p:cNvPr id="110" name="Google Shape;110;p1"/>
          <p:cNvGrpSpPr/>
          <p:nvPr/>
        </p:nvGrpSpPr>
        <p:grpSpPr>
          <a:xfrm>
            <a:off x="3989300" y="31656312"/>
            <a:ext cx="11942425" cy="1099749"/>
            <a:chOff x="104864450" y="110077913"/>
            <a:chExt cx="13439595" cy="1493412"/>
          </a:xfrm>
        </p:grpSpPr>
        <p:pic>
          <p:nvPicPr>
            <p:cNvPr id="111" name="Google Shape;111;p1"/>
            <p:cNvPicPr preferRelativeResize="0"/>
            <p:nvPr/>
          </p:nvPicPr>
          <p:blipFill rotWithShape="1">
            <a:blip r:embed="rId5">
              <a:alphaModFix/>
            </a:blip>
            <a:srcRect b="0" l="0" r="0" t="0"/>
            <a:stretch/>
          </p:blipFill>
          <p:spPr>
            <a:xfrm>
              <a:off x="104928263" y="110077913"/>
              <a:ext cx="13375783" cy="1475360"/>
            </a:xfrm>
            <a:prstGeom prst="rect">
              <a:avLst/>
            </a:prstGeom>
            <a:noFill/>
            <a:ln>
              <a:noFill/>
            </a:ln>
          </p:spPr>
        </p:pic>
        <p:sp>
          <p:nvSpPr>
            <p:cNvPr id="112" name="Google Shape;112;p1"/>
            <p:cNvSpPr txBox="1"/>
            <p:nvPr/>
          </p:nvSpPr>
          <p:spPr>
            <a:xfrm>
              <a:off x="104864450" y="110199725"/>
              <a:ext cx="13258800" cy="1371600"/>
            </a:xfrm>
            <a:prstGeom prst="rect">
              <a:avLst/>
            </a:prstGeom>
            <a:noFill/>
            <a:ln>
              <a:noFill/>
            </a:ln>
          </p:spPr>
          <p:txBody>
            <a:bodyPr anchorCtr="0" anchor="ctr" bIns="36575" lIns="36575" spcFirstLastPara="1" rIns="36575" wrap="square" tIns="3657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Arial"/>
                  <a:ea typeface="Arial"/>
                  <a:cs typeface="Arial"/>
                  <a:sym typeface="Arial"/>
                </a:rPr>
                <a:t>Mercer University School of Engineering 2021</a:t>
              </a:r>
              <a:endParaRPr b="0" i="0" sz="1800" u="none" cap="none" strike="noStrike">
                <a:solidFill>
                  <a:schemeClr val="dk1"/>
                </a:solidFill>
                <a:latin typeface="Arial"/>
                <a:ea typeface="Arial"/>
                <a:cs typeface="Arial"/>
                <a:sym typeface="Arial"/>
              </a:endParaRPr>
            </a:p>
          </p:txBody>
        </p:sp>
      </p:grpSp>
      <p:sp>
        <p:nvSpPr>
          <p:cNvPr id="113" name="Google Shape;113;p1"/>
          <p:cNvSpPr txBox="1"/>
          <p:nvPr/>
        </p:nvSpPr>
        <p:spPr>
          <a:xfrm>
            <a:off x="12687844" y="8130222"/>
            <a:ext cx="58621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Figure 1: </a:t>
            </a:r>
            <a:r>
              <a:rPr i="1" lang="en-US" sz="1800">
                <a:latin typeface="Times New Roman"/>
                <a:ea typeface="Times New Roman"/>
                <a:cs typeface="Times New Roman"/>
                <a:sym typeface="Times New Roman"/>
              </a:rPr>
              <a:t>Some sound boards and their prices on Amazon</a:t>
            </a:r>
            <a:endParaRPr b="0" i="0" sz="1400" u="none" cap="none" strike="noStrike">
              <a:solidFill>
                <a:srgbClr val="000000"/>
              </a:solidFill>
              <a:latin typeface="Arial"/>
              <a:ea typeface="Arial"/>
              <a:cs typeface="Arial"/>
              <a:sym typeface="Arial"/>
            </a:endParaRPr>
          </a:p>
        </p:txBody>
      </p:sp>
      <p:sp>
        <p:nvSpPr>
          <p:cNvPr id="114" name="Google Shape;114;p1"/>
          <p:cNvSpPr txBox="1"/>
          <p:nvPr/>
        </p:nvSpPr>
        <p:spPr>
          <a:xfrm>
            <a:off x="12289698" y="21964741"/>
            <a:ext cx="317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Figure </a:t>
            </a:r>
            <a:r>
              <a:rPr i="1" lang="en-US" sz="1800">
                <a:latin typeface="Times New Roman"/>
                <a:ea typeface="Times New Roman"/>
                <a:cs typeface="Times New Roman"/>
                <a:sym typeface="Times New Roman"/>
              </a:rPr>
              <a:t>4</a:t>
            </a:r>
            <a:r>
              <a:rPr b="0" i="1" lang="en-US" sz="1800" u="none" cap="none" strike="noStrike">
                <a:solidFill>
                  <a:srgbClr val="000000"/>
                </a:solidFill>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Arduino Uno</a:t>
            </a:r>
            <a:endParaRPr b="0" i="0" sz="1400" u="none" cap="none" strike="noStrike">
              <a:solidFill>
                <a:srgbClr val="000000"/>
              </a:solidFill>
              <a:latin typeface="Arial"/>
              <a:ea typeface="Arial"/>
              <a:cs typeface="Arial"/>
              <a:sym typeface="Arial"/>
            </a:endParaRPr>
          </a:p>
        </p:txBody>
      </p:sp>
      <p:sp>
        <p:nvSpPr>
          <p:cNvPr id="115" name="Google Shape;115;p1"/>
          <p:cNvSpPr txBox="1"/>
          <p:nvPr/>
        </p:nvSpPr>
        <p:spPr>
          <a:xfrm>
            <a:off x="12687850" y="14891575"/>
            <a:ext cx="62760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Figure 2: </a:t>
            </a:r>
            <a:r>
              <a:rPr i="1" lang="en-US" sz="1800">
                <a:latin typeface="Times New Roman"/>
                <a:ea typeface="Times New Roman"/>
                <a:cs typeface="Times New Roman"/>
                <a:sym typeface="Times New Roman"/>
              </a:rPr>
              <a:t>The projects primary input and output components.</a:t>
            </a:r>
            <a:endParaRPr i="1"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i="1" lang="en-US" sz="1800">
                <a:latin typeface="Times New Roman"/>
                <a:ea typeface="Times New Roman"/>
                <a:cs typeface="Times New Roman"/>
                <a:sym typeface="Times New Roman"/>
              </a:rPr>
              <a:t>Top Left: ISD1820	  Top Right: Arcade button	</a:t>
            </a:r>
            <a:endParaRPr i="1"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i="1" lang="en-US" sz="1800">
                <a:latin typeface="Times New Roman"/>
                <a:ea typeface="Times New Roman"/>
                <a:cs typeface="Times New Roman"/>
                <a:sym typeface="Times New Roman"/>
              </a:rPr>
              <a:t>Bottom Left: CQRobot Speaker     Bottom Right: WS2812B LEDs</a:t>
            </a:r>
            <a:endParaRPr i="1" sz="1800">
              <a:latin typeface="Times New Roman"/>
              <a:ea typeface="Times New Roman"/>
              <a:cs typeface="Times New Roman"/>
              <a:sym typeface="Times New Roman"/>
            </a:endParaRPr>
          </a:p>
        </p:txBody>
      </p:sp>
      <p:sp>
        <p:nvSpPr>
          <p:cNvPr id="116" name="Google Shape;116;p1"/>
          <p:cNvSpPr txBox="1"/>
          <p:nvPr/>
        </p:nvSpPr>
        <p:spPr>
          <a:xfrm>
            <a:off x="16367583" y="21964741"/>
            <a:ext cx="317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Figure </a:t>
            </a:r>
            <a:r>
              <a:rPr i="1" lang="en-US" sz="1800">
                <a:latin typeface="Times New Roman"/>
                <a:ea typeface="Times New Roman"/>
                <a:cs typeface="Times New Roman"/>
                <a:sym typeface="Times New Roman"/>
              </a:rPr>
              <a:t>5</a:t>
            </a:r>
            <a:r>
              <a:rPr b="0" i="1" lang="en-US" sz="1800" u="none" cap="none" strike="noStrike">
                <a:solidFill>
                  <a:srgbClr val="000000"/>
                </a:solidFill>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DF Player Mini</a:t>
            </a:r>
            <a:endParaRPr b="0" i="0" sz="1400" u="none" cap="none" strike="noStrike">
              <a:solidFill>
                <a:srgbClr val="000000"/>
              </a:solidFill>
              <a:latin typeface="Arial"/>
              <a:ea typeface="Arial"/>
              <a:cs typeface="Arial"/>
              <a:sym typeface="Arial"/>
            </a:endParaRPr>
          </a:p>
        </p:txBody>
      </p:sp>
      <p:pic>
        <p:nvPicPr>
          <p:cNvPr id="117" name="Google Shape;117;p1"/>
          <p:cNvPicPr preferRelativeResize="0"/>
          <p:nvPr/>
        </p:nvPicPr>
        <p:blipFill>
          <a:blip r:embed="rId6">
            <a:alphaModFix/>
          </a:blip>
          <a:stretch>
            <a:fillRect/>
          </a:stretch>
        </p:blipFill>
        <p:spPr>
          <a:xfrm>
            <a:off x="13968880" y="5447725"/>
            <a:ext cx="3300070" cy="2553500"/>
          </a:xfrm>
          <a:prstGeom prst="rect">
            <a:avLst/>
          </a:prstGeom>
          <a:noFill/>
          <a:ln>
            <a:noFill/>
          </a:ln>
        </p:spPr>
      </p:pic>
      <p:pic>
        <p:nvPicPr>
          <p:cNvPr id="118" name="Google Shape;118;p1"/>
          <p:cNvPicPr preferRelativeResize="0"/>
          <p:nvPr/>
        </p:nvPicPr>
        <p:blipFill>
          <a:blip r:embed="rId7">
            <a:alphaModFix/>
          </a:blip>
          <a:stretch>
            <a:fillRect/>
          </a:stretch>
        </p:blipFill>
        <p:spPr>
          <a:xfrm>
            <a:off x="12687850" y="10087725"/>
            <a:ext cx="1903550" cy="1903550"/>
          </a:xfrm>
          <a:prstGeom prst="rect">
            <a:avLst/>
          </a:prstGeom>
          <a:noFill/>
          <a:ln>
            <a:noFill/>
          </a:ln>
        </p:spPr>
      </p:pic>
      <p:pic>
        <p:nvPicPr>
          <p:cNvPr id="119" name="Google Shape;119;p1"/>
          <p:cNvPicPr preferRelativeResize="0"/>
          <p:nvPr/>
        </p:nvPicPr>
        <p:blipFill>
          <a:blip r:embed="rId8">
            <a:alphaModFix/>
          </a:blip>
          <a:stretch>
            <a:fillRect/>
          </a:stretch>
        </p:blipFill>
        <p:spPr>
          <a:xfrm>
            <a:off x="15473150" y="10079000"/>
            <a:ext cx="2424800" cy="2424800"/>
          </a:xfrm>
          <a:prstGeom prst="rect">
            <a:avLst/>
          </a:prstGeom>
          <a:noFill/>
          <a:ln>
            <a:noFill/>
          </a:ln>
        </p:spPr>
      </p:pic>
      <p:pic>
        <p:nvPicPr>
          <p:cNvPr id="120" name="Google Shape;120;p1"/>
          <p:cNvPicPr preferRelativeResize="0"/>
          <p:nvPr/>
        </p:nvPicPr>
        <p:blipFill>
          <a:blip r:embed="rId9">
            <a:alphaModFix/>
          </a:blip>
          <a:stretch>
            <a:fillRect/>
          </a:stretch>
        </p:blipFill>
        <p:spPr>
          <a:xfrm>
            <a:off x="13037169" y="12604546"/>
            <a:ext cx="1204900" cy="2009754"/>
          </a:xfrm>
          <a:prstGeom prst="rect">
            <a:avLst/>
          </a:prstGeom>
          <a:noFill/>
          <a:ln>
            <a:noFill/>
          </a:ln>
        </p:spPr>
      </p:pic>
      <p:pic>
        <p:nvPicPr>
          <p:cNvPr id="121" name="Google Shape;121;p1"/>
          <p:cNvPicPr preferRelativeResize="0"/>
          <p:nvPr/>
        </p:nvPicPr>
        <p:blipFill>
          <a:blip r:embed="rId10">
            <a:alphaModFix/>
          </a:blip>
          <a:stretch>
            <a:fillRect/>
          </a:stretch>
        </p:blipFill>
        <p:spPr>
          <a:xfrm>
            <a:off x="15762263" y="12611600"/>
            <a:ext cx="1846575" cy="1846575"/>
          </a:xfrm>
          <a:prstGeom prst="rect">
            <a:avLst/>
          </a:prstGeom>
          <a:noFill/>
          <a:ln>
            <a:noFill/>
          </a:ln>
        </p:spPr>
      </p:pic>
      <p:pic>
        <p:nvPicPr>
          <p:cNvPr id="122" name="Google Shape;122;p1"/>
          <p:cNvPicPr preferRelativeResize="0"/>
          <p:nvPr/>
        </p:nvPicPr>
        <p:blipFill>
          <a:blip r:embed="rId11">
            <a:alphaModFix/>
          </a:blip>
          <a:stretch>
            <a:fillRect/>
          </a:stretch>
        </p:blipFill>
        <p:spPr>
          <a:xfrm>
            <a:off x="1527975" y="18223750"/>
            <a:ext cx="5528745" cy="3820977"/>
          </a:xfrm>
          <a:prstGeom prst="rect">
            <a:avLst/>
          </a:prstGeom>
          <a:noFill/>
          <a:ln>
            <a:noFill/>
          </a:ln>
        </p:spPr>
      </p:pic>
      <p:sp>
        <p:nvSpPr>
          <p:cNvPr id="123" name="Google Shape;123;p1"/>
          <p:cNvSpPr txBox="1"/>
          <p:nvPr/>
        </p:nvSpPr>
        <p:spPr>
          <a:xfrm>
            <a:off x="7448550" y="18611850"/>
            <a:ext cx="1846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i="1" lang="en-US" sz="1800">
                <a:solidFill>
                  <a:schemeClr val="dk1"/>
                </a:solidFill>
                <a:latin typeface="Times New Roman"/>
                <a:ea typeface="Times New Roman"/>
                <a:cs typeface="Times New Roman"/>
                <a:sym typeface="Times New Roman"/>
              </a:rPr>
              <a:t>Figure 3 (to left): Circuit Diagram detailing most major components</a:t>
            </a:r>
            <a:endParaRPr>
              <a:latin typeface="Calibri"/>
              <a:ea typeface="Calibri"/>
              <a:cs typeface="Calibri"/>
              <a:sym typeface="Calibri"/>
            </a:endParaRPr>
          </a:p>
        </p:txBody>
      </p:sp>
      <p:pic>
        <p:nvPicPr>
          <p:cNvPr id="124" name="Google Shape;124;p1"/>
          <p:cNvPicPr preferRelativeResize="0"/>
          <p:nvPr/>
        </p:nvPicPr>
        <p:blipFill>
          <a:blip r:embed="rId12">
            <a:alphaModFix/>
          </a:blip>
          <a:stretch>
            <a:fillRect/>
          </a:stretch>
        </p:blipFill>
        <p:spPr>
          <a:xfrm>
            <a:off x="16367575" y="19212697"/>
            <a:ext cx="2563875" cy="2563875"/>
          </a:xfrm>
          <a:prstGeom prst="rect">
            <a:avLst/>
          </a:prstGeom>
          <a:noFill/>
          <a:ln>
            <a:noFill/>
          </a:ln>
        </p:spPr>
      </p:pic>
      <p:pic>
        <p:nvPicPr>
          <p:cNvPr id="125" name="Google Shape;125;p1"/>
          <p:cNvPicPr preferRelativeResize="0"/>
          <p:nvPr/>
        </p:nvPicPr>
        <p:blipFill>
          <a:blip r:embed="rId13">
            <a:alphaModFix/>
          </a:blip>
          <a:stretch>
            <a:fillRect/>
          </a:stretch>
        </p:blipFill>
        <p:spPr>
          <a:xfrm>
            <a:off x="12166600" y="19282248"/>
            <a:ext cx="2424799" cy="24247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2018-03-27T20:53:26Z</dcterms:created>
  <dc:creator>Sinjae Hyun</dc:creator>
</cp:coreProperties>
</file>